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1283" r:id="rId2"/>
    <p:sldId id="542" r:id="rId3"/>
    <p:sldId id="1134" r:id="rId4"/>
    <p:sldId id="1284" r:id="rId5"/>
    <p:sldId id="1117" r:id="rId6"/>
    <p:sldId id="1118" r:id="rId7"/>
    <p:sldId id="539" r:id="rId8"/>
    <p:sldId id="540" r:id="rId9"/>
    <p:sldId id="1121" r:id="rId10"/>
    <p:sldId id="299" r:id="rId11"/>
    <p:sldId id="265" r:id="rId12"/>
    <p:sldId id="484" r:id="rId13"/>
    <p:sldId id="485" r:id="rId14"/>
    <p:sldId id="1135" r:id="rId15"/>
    <p:sldId id="1140" r:id="rId16"/>
    <p:sldId id="1141" r:id="rId17"/>
    <p:sldId id="266" r:id="rId18"/>
    <p:sldId id="267" r:id="rId19"/>
    <p:sldId id="268" r:id="rId20"/>
    <p:sldId id="270" r:id="rId21"/>
    <p:sldId id="298" r:id="rId22"/>
    <p:sldId id="296" r:id="rId23"/>
    <p:sldId id="1145" r:id="rId24"/>
    <p:sldId id="1146" r:id="rId25"/>
    <p:sldId id="1285" r:id="rId26"/>
    <p:sldId id="554" r:id="rId27"/>
    <p:sldId id="301" r:id="rId28"/>
    <p:sldId id="1142" r:id="rId29"/>
    <p:sldId id="1123" r:id="rId30"/>
    <p:sldId id="1131" r:id="rId31"/>
    <p:sldId id="261" r:id="rId32"/>
    <p:sldId id="553" r:id="rId33"/>
    <p:sldId id="1129" r:id="rId3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265B"/>
    <a:srgbClr val="A535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471"/>
    <p:restoredTop sz="94944"/>
  </p:normalViewPr>
  <p:slideViewPr>
    <p:cSldViewPr snapToGrid="0" snapToObjects="1">
      <p:cViewPr varScale="1">
        <p:scale>
          <a:sx n="160" d="100"/>
          <a:sy n="160" d="100"/>
        </p:scale>
        <p:origin x="3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01T13:23:50.341"/>
    </inkml:context>
    <inkml:brush xml:id="br0">
      <inkml:brushProperty name="width" value="0.35" units="cm"/>
      <inkml:brushProperty name="height" value="2.1" units="cm"/>
      <inkml:brushProperty name="color" value="#FFC001"/>
      <inkml:brushProperty name="inkEffects" value="pencil"/>
    </inkml:brush>
  </inkml:definitions>
  <inkml:trace contextRef="#ctx0" brushRef="#br0">0 0 16383,'0'0'0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7T15:50:49.20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38 214 24575,'74'0'0,"-1"0"0,-1 0 0,-4 0 0,-6 2 0,-7 4 0,-5 3 0,-4 2 0,0-2 0,4 0 0,2-3 0,2-3 0,2 0 0,-2-3 0,-1 0 0,-2 0 0,-2 0 0,-4 0 0,-1 0 0,-6 0 0,-6 0 0,-5 0 0,-5 0 0,-1 0 0,-1 0 0,-1 0 0,-1 0 0,-2 0 0,0 0 0,0 0 0,-2 2 0,-2 3 0,-5 2 0,-3 2 0,-3 1 0,-1 0 0,0 0 0,0 1 0,-4-1 0,-10 1 0,-23 3 0,2-5 0,-17 4 0,7-4 0,-17 1 0,-12 3 0,-9 0 0,-5-1 0,0-3 0,1-1 0,1-2 0,4-3 0,5 0 0,10-2 0,9-1 0,14 0 0,7 0 0,4 1 0,5 1 0,1 1 0,3 0 0,4-2 0,3-1 0,2 0 0,3 0 0,2 0 0,2 0 0,-1 0 0,-1 0 0,0 0 0,1 0 0,-2 0 0,4-9 0,2-5 0,10-11 0,8-2 0,5-1 0,3 1 0,-1 0 0,-2-2 0,-1-4 0,0-6 0,0-5 0,-2-2 0,-1 4 0,-3 6 0,-3 8 0,-3 10 0,-1 6 0,-1 8 0,1 3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7T15:50:39.18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179 281 24575,'87'0'0,"4"0"0,-40 0 0,0 0 0,1 0 0,-2 0 0,41 0 0,-10 0 0,-10 0 0,-7 0 0,-2 0 0,-2 0 0,-2 2 0,-1 2 0,-5-1 0,-5 0 0,-3-3 0,-4 0 0,-5 0 0,-5 0 0,-6 0 0,-3 0 0,0 0 0,0 0 0,-3 0 0,-1 0 0,-4 0 0,-2 0 0,0 0 0,-1 0 0,2 0 0,0 0 0,3 0 0,3 0 0,1 0 0,-2 0 0,-3 0 0,-3 0 0,-1 0 0,-2 0 0,2-2 0,-26-28 0,-14-2 0,-31-26 0,-15 12 0,-4 7 0,-2 13 0,4 12 0,9 9 0,12 5 0,13 0 0,12 0 0,9-2 0,5-1 0,0 1 0,-1-1 0,-4 3 0,-4 0 0,-3 0 0,-3 0 0,0 0 0,-2 0 0,4 0 0,0 0 0,1 0 0,-1 0 0,-2 0 0,-2 0 0,0 0 0,-3 0 0,-4 0 0,1 0 0,-2 0 0,0 0 0,1 0 0,2 0 0,2 0 0,7 0 0,3 0 0,6 0 0,4 0 0,3 0 0,4 0 0,1 0 0,1 0 0,-1 0 0,0 0 0,0 0 0,2 0 0,-3 0 0,4 0 0,-3 0 0,1-2 0,4-7 0,0 2 0,5-6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7T15:50:42.4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0 398 24575,'92'0'0,"-40"0"0,1 0 0,8 0 0,2 0 0,5 0 0,0 0 0,-2 0 0,-2 0 0,-6 0 0,-2 0 0,30 0 0,-24 0 0,-21 0 0,-12 0 0,-6 0 0,1 0 0,4 0 0,2 0 0,4 0 0,-1 0 0,1 0 0,0 0 0,-3 0 0,0 0 0,-2 0 0,-1-1 0,-1-2 0,-3 0 0,-3 1 0,-2 1 0,-2 1 0,-1 0 0,-3 0 0,0 0 0,-2 0 0,0 0 0,-2 0 0,1 0 0,-3 5 0,-2 3 0,-3 4 0,-2 0 0,-1-1 0,-6-2 0,-15-3 0,-16-8 0,-20-20 0,-13-15 0,-7-13 0,-9 0 0,0 12 0,-1 9 0,4 11 0,8 3 0,9 5 0,15-2 0,14-1 0,9-2 0,7-2 0,1 3 0,0 3 0,0 4 0,0 1 0,1 0 0,2-2 0,1-1 0,2-1 0,0 1 0,-1 2 0,0 3 0,2 2 0,0 2 0,2 0 0,-1 0 0,1 0 0,0 0 0,1 0 0,0 0 0,0 0 0,1 0 0,-1 0 0,0 0 0,-2-2 0,-2-1 0,0 0 0,0-1 0,1 1 0,3 0 0,0 1 0,3 2 0,-3 0 0,2 0 0,-2-3 0,3 1 0,1-1 0,-1 1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7T15:50:45.83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1 382 24575,'86'0'0,"-7"0"0,-6 0 0,-7 0 0,-8 0 0,1 0 0,-8 0 0,-2 0 0,-4 0 0,-4 0 0,0 0 0,1 0 0,2 0 0,4 0 0,2 0 0,1 0 0,-3 0 0,-4 0 0,-3 0 0,-1 0 0,0 1 0,-2 2 0,1 0 0,-3 0 0,0-1 0,0-2 0,-4 0 0,-1 0 0,-4 0 0,-2 0 0,-3 0 0,-2 0 0,-3 0 0,-4 0 0,-4 0 0,-1 0 0,2 0 0,1 0 0,3 0 0,3 0 0,0 0 0,-2 0 0,-4 3 0,-4 3 0,-2 5 0,-2 2 0,0 1 0,1 0 0,-1-1 0,0-1 0,2 1 0,-3 0 0,1 0 0,0 1 0,-3 2 0,0 4 0,0 1 0,0 0 0,-6-2 0,-11-3 0,-15-2 0,-16-4 0,-14-4 0,-7-3 0,-7-3 0,2 0 0,4 0 0,8 0 0,9 0 0,0-4 0,2-6 0,0-3 0,4-3 0,6 2 0,2 4 0,4 1 0,0 4 0,1-2 0,3 2 0,1 2 0,3 1 0,0 2 0,-1 0 0,1 0 0,-1 0 0,0 2 0,-2 1 0,3 0 0,0-1 0,3-2 0,5 1 0,0 2 0,2 0 0,1-1 0,1-1 0,2-1 0,1 0 0,3 0 0,1-3 0,4-9 0,1-12 0,3-13 0,0-15 0,0-8 0,0-5 0,0-2 0,2 2 0,3 7 0,1 10 0,1 11 0,1 14 0,-1 7 0,1 8 0,-3 2 0,8 1 0,-3 2 0,8-2 0,-4 2 0,2 1 0,0 0 0,-1 2 0,-1 0 0,-2 0 0,-1 0 0,-2 0 0,-1 0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7T15:50:49.20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38 214 24575,'74'0'0,"-1"0"0,-1 0 0,-4 0 0,-6 2 0,-7 4 0,-5 3 0,-4 2 0,0-2 0,4 0 0,2-3 0,2-3 0,2 0 0,-2-3 0,-1 0 0,-2 0 0,-2 0 0,-4 0 0,-1 0 0,-6 0 0,-6 0 0,-5 0 0,-5 0 0,-1 0 0,-1 0 0,-1 0 0,-1 0 0,-2 0 0,0 0 0,0 0 0,-2 2 0,-2 3 0,-5 2 0,-3 2 0,-3 1 0,-1 0 0,0 0 0,0 1 0,-4-1 0,-10 1 0,-23 3 0,2-5 0,-17 4 0,7-4 0,-17 1 0,-12 3 0,-9 0 0,-5-1 0,0-3 0,1-1 0,1-2 0,4-3 0,5 0 0,10-2 0,9-1 0,14 0 0,7 0 0,4 1 0,5 1 0,1 1 0,3 0 0,4-2 0,3-1 0,2 0 0,3 0 0,2 0 0,2 0 0,-1 0 0,-1 0 0,0 0 0,1 0 0,-2 0 0,4-9 0,2-5 0,10-11 0,8-2 0,5-1 0,3 1 0,-1 0 0,-2-2 0,-1-4 0,0-6 0,0-5 0,-2-2 0,-1 4 0,-3 6 0,-3 8 0,-3 10 0,-1 6 0,-1 8 0,1 3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7T15:50:39.18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179 281 24575,'87'0'0,"4"0"0,-40 0 0,0 0 0,1 0 0,-2 0 0,41 0 0,-10 0 0,-10 0 0,-7 0 0,-2 0 0,-2 0 0,-2 2 0,-1 2 0,-5-1 0,-5 0 0,-3-3 0,-4 0 0,-5 0 0,-5 0 0,-6 0 0,-3 0 0,0 0 0,0 0 0,-3 0 0,-1 0 0,-4 0 0,-2 0 0,0 0 0,-1 0 0,2 0 0,0 0 0,3 0 0,3 0 0,1 0 0,-2 0 0,-3 0 0,-3 0 0,-1 0 0,-2 0 0,2-2 0,-26-28 0,-14-2 0,-31-26 0,-15 12 0,-4 7 0,-2 13 0,4 12 0,9 9 0,12 5 0,13 0 0,12 0 0,9-2 0,5-1 0,0 1 0,-1-1 0,-4 3 0,-4 0 0,-3 0 0,-3 0 0,0 0 0,-2 0 0,4 0 0,0 0 0,1 0 0,-1 0 0,-2 0 0,-2 0 0,0 0 0,-3 0 0,-4 0 0,1 0 0,-2 0 0,0 0 0,1 0 0,2 0 0,2 0 0,7 0 0,3 0 0,6 0 0,4 0 0,3 0 0,4 0 0,1 0 0,1 0 0,-1 0 0,0 0 0,0 0 0,2 0 0,-3 0 0,4 0 0,-3 0 0,1-2 0,4-7 0,0 2 0,5-6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7T15:50:42.4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0 398 24575,'92'0'0,"-40"0"0,1 0 0,8 0 0,2 0 0,5 0 0,0 0 0,-2 0 0,-2 0 0,-6 0 0,-2 0 0,30 0 0,-24 0 0,-21 0 0,-12 0 0,-6 0 0,1 0 0,4 0 0,2 0 0,4 0 0,-1 0 0,1 0 0,0 0 0,-3 0 0,0 0 0,-2 0 0,-1-1 0,-1-2 0,-3 0 0,-3 1 0,-2 1 0,-2 1 0,-1 0 0,-3 0 0,0 0 0,-2 0 0,0 0 0,-2 0 0,1 0 0,-3 5 0,-2 3 0,-3 4 0,-2 0 0,-1-1 0,-6-2 0,-15-3 0,-16-8 0,-20-20 0,-13-15 0,-7-13 0,-9 0 0,0 12 0,-1 9 0,4 11 0,8 3 0,9 5 0,15-2 0,14-1 0,9-2 0,7-2 0,1 3 0,0 3 0,0 4 0,0 1 0,1 0 0,2-2 0,1-1 0,2-1 0,0 1 0,-1 2 0,0 3 0,2 2 0,0 2 0,2 0 0,-1 0 0,1 0 0,0 0 0,1 0 0,0 0 0,0 0 0,1 0 0,-1 0 0,0 0 0,-2-2 0,-2-1 0,0 0 0,0-1 0,1 1 0,3 0 0,0 1 0,3 2 0,-3 0 0,2 0 0,-2-3 0,3 1 0,1-1 0,-1 1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7T15:50:45.83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1 382 24575,'86'0'0,"-7"0"0,-6 0 0,-7 0 0,-8 0 0,1 0 0,-8 0 0,-2 0 0,-4 0 0,-4 0 0,0 0 0,1 0 0,2 0 0,4 0 0,2 0 0,1 0 0,-3 0 0,-4 0 0,-3 0 0,-1 0 0,0 1 0,-2 2 0,1 0 0,-3 0 0,0-1 0,0-2 0,-4 0 0,-1 0 0,-4 0 0,-2 0 0,-3 0 0,-2 0 0,-3 0 0,-4 0 0,-4 0 0,-1 0 0,2 0 0,1 0 0,3 0 0,3 0 0,0 0 0,-2 0 0,-4 3 0,-4 3 0,-2 5 0,-2 2 0,0 1 0,1 0 0,-1-1 0,0-1 0,2 1 0,-3 0 0,1 0 0,0 1 0,-3 2 0,0 4 0,0 1 0,0 0 0,-6-2 0,-11-3 0,-15-2 0,-16-4 0,-14-4 0,-7-3 0,-7-3 0,2 0 0,4 0 0,8 0 0,9 0 0,0-4 0,2-6 0,0-3 0,4-3 0,6 2 0,2 4 0,4 1 0,0 4 0,1-2 0,3 2 0,1 2 0,3 1 0,0 2 0,-1 0 0,1 0 0,-1 0 0,0 2 0,-2 1 0,3 0 0,0-1 0,3-2 0,5 1 0,0 2 0,2 0 0,1-1 0,1-1 0,2-1 0,1 0 0,3 0 0,1-3 0,4-9 0,1-12 0,3-13 0,0-15 0,0-8 0,0-5 0,0-2 0,2 2 0,3 7 0,1 10 0,1 11 0,1 14 0,-1 7 0,1 8 0,-3 2 0,8 1 0,-3 2 0,8-2 0,-4 2 0,2 1 0,0 0 0,-1 2 0,-1 0 0,-2 0 0,-1 0 0,-2 0 0,-1 0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7T15:50:49.20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38 214 24575,'74'0'0,"-1"0"0,-1 0 0,-4 0 0,-6 2 0,-7 4 0,-5 3 0,-4 2 0,0-2 0,4 0 0,2-3 0,2-3 0,2 0 0,-2-3 0,-1 0 0,-2 0 0,-2 0 0,-4 0 0,-1 0 0,-6 0 0,-6 0 0,-5 0 0,-5 0 0,-1 0 0,-1 0 0,-1 0 0,-1 0 0,-2 0 0,0 0 0,0 0 0,-2 2 0,-2 3 0,-5 2 0,-3 2 0,-3 1 0,-1 0 0,0 0 0,0 1 0,-4-1 0,-10 1 0,-23 3 0,2-5 0,-17 4 0,7-4 0,-17 1 0,-12 3 0,-9 0 0,-5-1 0,0-3 0,1-1 0,1-2 0,4-3 0,5 0 0,10-2 0,9-1 0,14 0 0,7 0 0,4 1 0,5 1 0,1 1 0,3 0 0,4-2 0,3-1 0,2 0 0,3 0 0,2 0 0,2 0 0,-1 0 0,-1 0 0,0 0 0,1 0 0,-2 0 0,4-9 0,2-5 0,10-11 0,8-2 0,5-1 0,3 1 0,-1 0 0,-2-2 0,-1-4 0,0-6 0,0-5 0,-2-2 0,-1 4 0,-3 6 0,-3 8 0,-3 10 0,-1 6 0,-1 8 0,1 3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6T09:31:53.66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295 300 24575,'0'92'0,"0"-1"0,0 1 0,0 0 0,0 0 0,0 0 0,0 0 0,0 17 0,0 3 0,0-5 0,0-14 0,0-24 0,0 5 0,0-48 0,0-5 0,0 0 0,0 6 0,0-13 0,0 5 0,0-6 0,-5-1 0,3 1 0,-4-50 0,6 20 0,0-51 0,0 38 0,0-14 0,0 6 0,0-8 0,0 0 0,0 0 0,0 8 0,0-6 0,7 6 0,-5-8 0,11 0 0,-11 0 0,5 0 0,0-9 0,-5 7 0,13-17 0,-13 17 0,5-7 0,-7 9 0,7 0 0,-5 8 0,4-5 0,-6 13 0,0 1 0,0 2 0,0 13 0,0-6 0,0 7 0,0 1 0,0-8 0,6 6 0,-5-13 0,5 13 0,0-12 0,-4 11 0,10-17 0,-11 10 0,5-5 0,-6 7 0,0 8 0,0 42 0,0-5 0,-7 38 0,5-8 0,-12 2 0,4 20-523,-17 15 523,6 1 0,7-37 0,0 1 0,5-5 0,0 0 0,-5 6 0,0 1 0,3-1 0,0-1 0,-3-4 0,0-1 0,4 5 0,1-1 0,-9 37 0,8-42 0,1 0 0,-8 28 0,-1-2 0,9-19 0,-6-3 0,14-10 0,-13 1 0,12-8 523,-11 6-523,11-14 0,-5 5 0,1-7 0,4 0 0,-4 0 0,0 0 0,4-7 0,-4 5 0,6-5 0,-6 0 0,5 5 0,-5-11 0,6 11 0,0-12 0,0 12 0,0-12 0,0 13 0,0-1 0,0 3 0,0-2 0,0-1 0,0-11 0,0 4 0,0-6 0,0-1 0,0 1 0,6-42 0,2 6 0,7-38 0,1 6 0,0-3 0,17-11 0,6-20-776,7 14 776,-19 26 0,-1-2 0,12-40 0,-12 45 0,0-1 0,-5-10 0,-1 0 0,2 11 0,0-1 0,-7-4 0,-1 0 0,19-28 0,-13-9-257,4 19 257,-6-19 0,-2 19 0,2-9 0,-2 12 0,-7-1 0,6 0 0,-13 1 0,5 8 0,-7 11 766,0 3-766,0 14 267,0 1-267,0 9 0,0 8 0,0-1 0,0 1 0,0 0 0,0 0 0,-5 5 0,-7 2 0,-1 5 0,-5 0 0,6 0 0,0 0 0,5 5 0,2 9 0,-2 14 0,6 10 0,-6 39 0,7-3-492,0-13 0,0 4 278,0-12 1,0 2 213,0 22 0,0 2 0,0-11 0,0 0 0,0-1 0,0 0 0,0 3 0,0-1 0,0-8 0,0-1 0,0 6 0,0 0 0,0-6 0,0-2 0,0-6 0,0-2-81,0 40 81,0-11 0,0-11 0,0-13 0,0-9 0,0-8 0,0-2 983,0-15-560,-7 5-337,6-12-86,-5 5 0,6-6 0,0 5 0,0-4 0,0-43 0,0 12 0,6-48 0,-4 18 0,5-1 0,1-39 0,-5 2-492,1 29 0,0-4 399,-3-5 1,-2 1-400,1 5 0,0-2 209,0-25 0,0 0 283,0 29 0,0-1 0,0-26 0,0 0 0,0 22 0,0 3 0,0-2 0,0 1-126,0 1 1,0 3 125,0-24 0,0 3 0,0 20 0,0-8 983,0 25-907,0-13 907,0 15-345,0-8-348,0 8-290,7-6 0,-5 6 0,11 0 0,-12 2 0,12 8 0,-12 6 0,5 3 0,-6 6 0,0 41 0,0-4 0,0 37 0,0-16 0,0 10 0,8 3 0,1 19 0,1 2-492,-1-16 0,0 3 0,-3-5 0,-1 2 466,1 17 0,0-1-449,-1-23 0,-1-2 475,-3 14 0,-2 1 0,1-14 0,0 0 0,0 10 0,0 2 0,0-2 0,0-1 0,0-5 0,0-2 0,0 2 0,0-2 0,0-3 0,0-3-155,0 40 155,0-3 0,0-19 0,0 8 0,0-20 0,0 8 983,0-17-67,0 7 67,0-9-921,0-9 119,0 7-181,0-14 0,0 6 0,0-8 0,0 0 0,0-1 0,0 1 0,0 0 0,0 0 0,0 0 0,0 0 0,0 8 0,0-13 0,0 11 0,0-8 0,0-3 0,0 2 0,0-13 0,0-10 0,0-30 0,0 2 0,0-30 0,0 8 0,0-9 0,0-20 0,0 7 0,0-29-795,0 16 795,4 27 0,1-1 0,-3-36 0,7 36 0,-1 0 0,-6-36 0,3 36 0,-1 1 0,-4-38 0,0 43 0,0 1 0,0-41 0,0 1 0,0 0 0,0 0 0,0 0 0,0 10 0,0-7 0,0 18 0,0-8 0,0 10 0,0 10 0,0-8 0,0 8 0,0-1 795,0 3-795,0 9 0,0 1 0,0 7 0,0 3 0,0 7 0,0 0 0,0 6 0,0-4 0,0 12 0,0-6 0,0 7 0,0-6 0,0-8 0,0-3 0,0-3 0,0 5 0,0 0 0,0 6 0,0 3 0,0 6 0,0-7 0,0 6 0,-5 0 0,-2 8 0,1 30 0,1 2 0,5 31 0,0 1 0,0 8 0,0-16 0,0 2-984,0 45 761,3-27 0,3 2 223,-1-6 0,1 1 0,4 12 0,1 1 0,0-5 0,-1-1 0,1-1 0,-1 0 0,-4-2 0,-1 0 0,5-5 0,-2 0 0,-6 1 0,-2-1 0,5-1 0,-1-1 0,-3-11 0,-2-2-92,1 1 1,0-2 91,0 30 0,0-13 0,0-12 0,0-9 0,0-8 0,0-2 0,0-8 983,0 0-550,0-1-236,0-5-197,0 4 0,0-5 0,0 0 0,0 5 0,0-5 0,0 7 0,0 5 0,0-10 0,0 2 0,0-13 0,0 1 0,0-57 0,0 7 0,0-52 0,0 23-460,0 16 0,0-2 460,0-2 0,0-3 0,0-14 0,0-3-492,0 1 0,0 1 157,0 12 0,0-1 335,0-15 0,0-1 0,0 15 0,0 0 0,0-18 0,0 1 0,0 11 0,0 3 0,0 0 0,0 1-307,0 11 0,0 1 307,0-39 0,0 14 0,0 19 813,0 3-813,0 17 983,0 2-294,0 8 14,0-8-703,0 6 0,0-6 0,0 0 0,0-2 0,0 0 0,0-6 0,7 6 0,-5 0 0,5 2 0,-7 0 0,6 6 0,-5-6 0,5 8 0,-6 0 0,0 7 0,0-6 0,0 6 0,0-7 0,0 7 0,0-6 0,0 7 0,0-1 0,0 3 0,0 71 0,0-14 0,0 24 0,0 6-963,0 29 963,5-29 0,-1 3-492,-3-6 0,1 0 163,7 13 0,1 1 329,-4 1 0,0 1-492,5 7 0,0-1 0,-5-13 0,0 0 415,3 3 1,1 0-416,-4-11 0,-1-2 485,1 2 1,0-1 6,-2-7 0,1-1 0,-1-6 0,0-2 663,-2 40-663,6-11 0,-8-11 0,0-13 983,0-9-549,0 0 549,0-8 0,0-3 0,0-7-376,0 0-520,0 0-87,0-7 0,0 5 0,0-11 0,0 4 0,0 0 0,0 2 0,0 0 0,0 6 0,0-13 0,0 12 0,0-12 0,0 6 0,0-8 0,0 1 0,0-1 0,5 1 0,2-6 0,5-12 0,-5-10 0,-1-20 0,-6 5 0,0-14 0,0-3 0,0-11 0,0-9 0,0 1 0,0-12 0,0-1 0,0-12-438,0 1 438,0 0 0,0 10 0,0 3 0,0 0 0,0 8 0,0-8-10,0 10 10,0 10 0,7-8 0,-5 8 0,5-1 0,-7-6 437,0 15-437,0-15 11,0 16-11,7-17 0,-5 17 0,6-7 0,-8-1 0,0-12 0,0 7 0,0-5 0,0 28 0,0 2 0,0 8 0,0 0 0,0 6 0,0 3 0,0 6 0,0-4 0,0 3 0,-5 8 0,3 62 0,-3-16 0,5 22 0,0 6-492,0-18 0,0 1 259,0 27 0,0 4-259,0-2 0,0 2 0,0 13 0,0 3 399,0-28 0,0 2 0,0-2 93,0 17 0,0-1 0,0-19 0,-1 2 0,2-3 0,4 10 0,0-2-492,-4 1 0,0 0 472,8-7 0,0-5 20,-7 29 0,13-25 983,-13-26-765,4 1 765,-6-26 0,0 11 0,0-14-412,0 0-571,0-1 0,0-41 0,0 5 0,0-37 0,0 15 0,0 0 0,0 0 0,0-10 0,0-1 0,0-1 0,0-6 0,0 6 0,0-8 0,0-1 0,-7 0 0,5 1 0,-5 8 0,7-6 0,0 6 0,0 1 0,0-8 0,0 17 0,0-17 0,0 17 0,0-7 0,0 9 0,0-21 0,0 16 0,0-15 0,0 20 0,0 8 0,0 2 0,0 8 0,0 0 0,0 0 0,0 0 0,5 6 0,-3 3 0,3 6 0,1 0 0,-5 0 0,5 1 0,-1-1 0,-3 0 0,3 0 0,-5 1 0,6-1 0,-5 0 0,11 1 0,-11-1 0,5 0 0,-1 1 0,-3-1 0,3 0 0,-5 0 0,6 0 0,-5-6 0,5 4 0,0-11 0,-4 12 0,10-13 0,-11 13 0,6-13 0,-2 13 0,3-25 0,5 21 0,-6-14 0,4 20 0,-9-1 0,3 0 0,-5 1 0,0 42 0,0 4 0,0 32 0,0-11 0,0-9 0,0-1 0,0 1 0,0-8 0,0-2 0,0-8 0,0 0 0,0-7 0,0 5 0,0-12 0,0 12 0,0-5 0,0 7 0,0 0 0,0 8 0,0 11 0,0 1 0,0 27 0,0-16 0,0 0 0,0 0 0,0 8 0,0-14 0,0-2 0,0-3 0,0 7 0,0-9 0,0-8 0,0-2 0,0-8 0,0-1 0,0 1 0,0 0 0,0-7 0,-6 5 0,4-4 0,-10 5 0,10 1 0,-10 0 0,10 6 0,-4-12 0,6 10 0,-6-18 0,5 5 0,-5 1 0,6-6 0,0 12 0,0-5 0,0 7 0,0 0 0,0 0 0,0 0 0,0 0 0,0-1 0,0 1 0,0 6 0,0-12 0,0 3 0,0-12 0,5-11 0,2-21 0,5 3 0,-5-21 0,4 23 0,-9-12 0,9 4 0,-9-6 0,4 0 0,-6 0 0,0 0 0,0-8 0,0 6 0,0-14 0,0 14 0,0-14 0,0 14 0,0-14 0,0 14 0,6-6 0,-4 0 0,4 6 0,-6-6 0,0 8 0,0 0 0,0-8 0,0 6 0,0-6 0,0 8 0,0-8 0,0-2 0,0 0 0,0 2 0,0 8 0,7-8 0,-5 6 0,4-7 0,-6 9 0,0 0 0,0 7 0,0-5 0,0-1 0,0-3 0,0 3 0,0 8 0,0 6 0,0-6 0,6 4 0,-5-5 0,5 8 0,-6-8 0,0 6 0,0-13 0,0 6 0,0 0 0,0-6 0,6 6 0,-4-7 0,4 0 0,0-12 0,-4 8 0,4-8 0,-6 19 0,0-6 0,0 13 0,6-13 0,-4 13 0,4-12 0,-1 11 0,-3-4 0,3 6 0,2-7 0,-6 6 0,5-6 0,0 7 0,-5 1 0,5-1 0,-6 0 0,5 1 0,-3 43 0,3-15 0,-5 45 0,0-31 0,0 14 0,0-15 0,0 0 0,0-2 0,6-13 0,-5 12 0,5-12 0,-6 6 0,0-1 0,0 2 0,6 7 0,-4 8 0,4-7 0,-6 15 0,0-6 0,0 17 0,0-7 0,0 7 0,0-17 0,0-2 0,0-8 0,0-7 0,0-2 0,0-6 0,0 5 0,0-4 0,0 4 0,0-5 0,0-1 0,0 1 0,0-1 0,0 1 0,0 0 0,0-1 0,0 1 0,0 6 0,0-5 0,0 6 0,0-8 0,0 1 0,0 6 0,0-4 0,0 16 0,0-15 0,0 9 0,0-6 0,0 3 0,0-1 0,0 5 0,0-5 0,0 7 0,0 0 0,0-1 0,0 1 0,0 0 0,0 0 0,0 0 0,0 0 0,0 0 0,0-1 0,0 14 0,0-17 0,0 14 0,0-23 0,0 11 0,0-12 0,0 12 0,0-12 0,0 13 0,0-13 0,0 5 0,0 1 0,0-6 0,0 5 0,0-6 0,0-1 0,0 1 0,0-1 0,0 7 0,0-5 0,0 3 0,0-4 0,0-2 0,0 1 0,6-5 0,-5 3 0,10-8 0,-4 9 0,5-10 0,1 5 0,-2-6 0,-4-11 0,4 3 0,-10-17 0,5 4 0,-6-7 0,0 0 0,0 0 0,0 0 0,0 0 0,0 0 0,0 0 0,0 0 0,0 0 0,0-8 0,0 6 0,0-14 0,0 6 0,0-8 0,0 0 0,0 8 0,0-6 0,0 14 0,0-6 0,0 0 0,0 6 0,0-6 0,0 8 0,0 0 0,0 0 0,0 0 0,0 0 0,0-13 0,0 10 0,0-9 0,0 12 0,0 0 0,0-1 0,0 8 0,0-5 0,0 5 0,0-7 0,0-1 0,0 8 0,0-5 0,0 11 0,0-11 0,0 12 0,0-6 0,0 7 0,0-6 0,0 4 0,0-17 0,0 10 0,0-12 0,0 6 0,0 0 0,0 0 0,0 0 0,0 6 0,0-4 0,0 5 0,0-7 0,0 0 0,0 6 0,0-12 0,0 18 0,0-19 0,0 8 0,0 5 0,0-3 0,0 12 0,0 0 0,0 1 0,0-1 0,0 42 0,0-5 0,0 29 0,0-9 0,0-7 0,7 9 0,-6 0 0,12-8 0,-11 6 0,11-7 0,-5 1 0,0 6 0,4-14 0,-10 14 0,10-14 0,-4 5 0,0-7 0,4 0 0,-10 0 0,11 8 0,-12-6 0,6-1 0,-7-3 0,6-12 0,-5 5 0,5 1 0,-6-1 0,0 2 0,0-3 0,0-7 0,0 2 0,0-1 0,0 0 0,0 0 0,0 0 0,0 0 0,0 0 0,0 0 0,0 0 0,0 0 0,0 0 0,0 0 0,-6 1 0,4 0 0,-9-1 0,4 1 0,0-1 0,-4 1 0,9 6 0,-9-4 0,3 11 0,1-12 0,-6 12 0,12-11 0,-11 4 0,10-7 0,-9 1 0,10 0 0,-5-1 0,0 1 0,5-1 0,-11 1 0,11 0 0,-5-1 0,6 1 0,-5-1 0,3 1 0,-9-1 0,9 0 0,-3 1 0,-1-1 0,5 0 0,-10 1 0,9-1 0,-3 0 0,5 1 0,0 0 0,-6-1 0,5 1 0,-5-1 0,6 1 0,0-1 0,0 0 0,0 0 0,0 0 0,0 0 0,0 0 0,0 0 0,0 1 0,0 6 0,0-5 0,0 12 0,0-11 0,0 4 0,0-6 0,0-1 0,0 1 0,0-6 0,0-2 0</inkml:trace>
  <inkml:trace contextRef="#ctx0" brushRef="#br0" timeOffset="8612">1805 841 24575,'0'-27'0,"-4"1"0,-5 4 0,-2-1 0,-2-1 0,-1-3 0,4 8 0,-8-8 0,12 8 0,-10-8 0,10 8 0,-4-3 0,2 5 0,4-1 0,-1 1 0,-7 0 0,10 4 0,-6 0 0,8 6 0,0-1 0,0-4 0,0 43 0,5-11 0,1 39 0,4-18 0,7 22 0,-4 5 0,6 22 0,-7 0 0,-5 9 0,-1-29 0,-6 23 0,0-24 0,0 13 0,0-3 0,0-7 0,0-7 0,0-8 0,0-10 0,0-5 0,-4-7 0,-2 5 0,-3-10 0,-1 4 0,0-6 0,0 0 0,1 1 0,-1-1 0,1-5 0,0 5 0,4-10 0,-3 4 0,3-5 0,0-3 0,-3 2 0,7-7 0,-6 6 0,6-6 0,-3 2 0,4-3 0,-3 3 0,2-2 0,-3 2 0,4-3 0,0 3 0,0-2 0,0 2 0,0-4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6T09:31:53.66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295 300 24575,'0'92'0,"0"-1"0,0 1 0,0 0 0,0 0 0,0 0 0,0 0 0,0 17 0,0 3 0,0-5 0,0-14 0,0-24 0,0 5 0,0-48 0,0-5 0,0 0 0,0 6 0,0-13 0,0 5 0,0-6 0,-5-1 0,3 1 0,-4-50 0,6 20 0,0-51 0,0 38 0,0-14 0,0 6 0,0-8 0,0 0 0,0 0 0,0 8 0,0-6 0,7 6 0,-5-8 0,11 0 0,-11 0 0,5 0 0,0-9 0,-5 7 0,13-17 0,-13 17 0,5-7 0,-7 9 0,7 0 0,-5 8 0,4-5 0,-6 13 0,0 1 0,0 2 0,0 13 0,0-6 0,0 7 0,0 1 0,0-8 0,6 6 0,-5-13 0,5 13 0,0-12 0,-4 11 0,10-17 0,-11 10 0,5-5 0,-6 7 0,0 8 0,0 42 0,0-5 0,-7 38 0,5-8 0,-12 2 0,4 20-523,-17 15 523,6 1 0,7-37 0,0 1 0,5-5 0,0 0 0,-5 6 0,0 1 0,3-1 0,0-1 0,-3-4 0,0-1 0,4 5 0,1-1 0,-9 37 0,8-42 0,1 0 0,-8 28 0,-1-2 0,9-19 0,-6-3 0,14-10 0,-13 1 0,12-8 523,-11 6-523,11-14 0,-5 5 0,1-7 0,4 0 0,-4 0 0,0 0 0,4-7 0,-4 5 0,6-5 0,-6 0 0,5 5 0,-5-11 0,6 11 0,0-12 0,0 12 0,0-12 0,0 13 0,0-1 0,0 3 0,0-2 0,0-1 0,0-11 0,0 4 0,0-6 0,0-1 0,0 1 0,6-42 0,2 6 0,7-38 0,1 6 0,0-3 0,17-11 0,6-20-776,7 14 776,-19 26 0,-1-2 0,12-40 0,-12 45 0,0-1 0,-5-10 0,-1 0 0,2 11 0,0-1 0,-7-4 0,-1 0 0,19-28 0,-13-9-257,4 19 257,-6-19 0,-2 19 0,2-9 0,-2 12 0,-7-1 0,6 0 0,-13 1 0,5 8 0,-7 11 766,0 3-766,0 14 267,0 1-267,0 9 0,0 8 0,0-1 0,0 1 0,0 0 0,0 0 0,-5 5 0,-7 2 0,-1 5 0,-5 0 0,6 0 0,0 0 0,5 5 0,2 9 0,-2 14 0,6 10 0,-6 39 0,7-3-492,0-13 0,0 4 278,0-12 1,0 2 213,0 22 0,0 2 0,0-11 0,0 0 0,0-1 0,0 0 0,0 3 0,0-1 0,0-8 0,0-1 0,0 6 0,0 0 0,0-6 0,0-2 0,0-6 0,0-2-81,0 40 81,0-11 0,0-11 0,0-13 0,0-9 0,0-8 0,0-2 983,0-15-560,-7 5-337,6-12-86,-5 5 0,6-6 0,0 5 0,0-4 0,0-43 0,0 12 0,6-48 0,-4 18 0,5-1 0,1-39 0,-5 2-492,1 29 0,0-4 399,-3-5 1,-2 1-400,1 5 0,0-2 209,0-25 0,0 0 283,0 29 0,0-1 0,0-26 0,0 0 0,0 22 0,0 3 0,0-2 0,0 1-126,0 1 1,0 3 125,0-24 0,0 3 0,0 20 0,0-8 983,0 25-907,0-13 907,0 15-345,0-8-348,0 8-290,7-6 0,-5 6 0,11 0 0,-12 2 0,12 8 0,-12 6 0,5 3 0,-6 6 0,0 41 0,0-4 0,0 37 0,0-16 0,0 10 0,8 3 0,1 19 0,1 2-492,-1-16 0,0 3 0,-3-5 0,-1 2 466,1 17 0,0-1-449,-1-23 0,-1-2 475,-3 14 0,-2 1 0,1-14 0,0 0 0,0 10 0,0 2 0,0-2 0,0-1 0,0-5 0,0-2 0,0 2 0,0-2 0,0-3 0,0-3-155,0 40 155,0-3 0,0-19 0,0 8 0,0-20 0,0 8 983,0-17-67,0 7 67,0-9-921,0-9 119,0 7-181,0-14 0,0 6 0,0-8 0,0 0 0,0-1 0,0 1 0,0 0 0,0 0 0,0 0 0,0 0 0,0 8 0,0-13 0,0 11 0,0-8 0,0-3 0,0 2 0,0-13 0,0-10 0,0-30 0,0 2 0,0-30 0,0 8 0,0-9 0,0-20 0,0 7 0,0-29-795,0 16 795,4 27 0,1-1 0,-3-36 0,7 36 0,-1 0 0,-6-36 0,3 36 0,-1 1 0,-4-38 0,0 43 0,0 1 0,0-41 0,0 1 0,0 0 0,0 0 0,0 0 0,0 10 0,0-7 0,0 18 0,0-8 0,0 10 0,0 10 0,0-8 0,0 8 0,0-1 795,0 3-795,0 9 0,0 1 0,0 7 0,0 3 0,0 7 0,0 0 0,0 6 0,0-4 0,0 12 0,0-6 0,0 7 0,0-6 0,0-8 0,0-3 0,0-3 0,0 5 0,0 0 0,0 6 0,0 3 0,0 6 0,0-7 0,0 6 0,-5 0 0,-2 8 0,1 30 0,1 2 0,5 31 0,0 1 0,0 8 0,0-16 0,0 2-984,0 45 761,3-27 0,3 2 223,-1-6 0,1 1 0,4 12 0,1 1 0,0-5 0,-1-1 0,1-1 0,-1 0 0,-4-2 0,-1 0 0,5-5 0,-2 0 0,-6 1 0,-2-1 0,5-1 0,-1-1 0,-3-11 0,-2-2-92,1 1 1,0-2 91,0 30 0,0-13 0,0-12 0,0-9 0,0-8 0,0-2 0,0-8 983,0 0-550,0-1-236,0-5-197,0 4 0,0-5 0,0 0 0,0 5 0,0-5 0,0 7 0,0 5 0,0-10 0,0 2 0,0-13 0,0 1 0,0-57 0,0 7 0,0-52 0,0 23-460,0 16 0,0-2 460,0-2 0,0-3 0,0-14 0,0-3-492,0 1 0,0 1 157,0 12 0,0-1 335,0-15 0,0-1 0,0 15 0,0 0 0,0-18 0,0 1 0,0 11 0,0 3 0,0 0 0,0 1-307,0 11 0,0 1 307,0-39 0,0 14 0,0 19 813,0 3-813,0 17 983,0 2-294,0 8 14,0-8-703,0 6 0,0-6 0,0 0 0,0-2 0,0 0 0,0-6 0,7 6 0,-5 0 0,5 2 0,-7 0 0,6 6 0,-5-6 0,5 8 0,-6 0 0,0 7 0,0-6 0,0 6 0,0-7 0,0 7 0,0-6 0,0 7 0,0-1 0,0 3 0,0 71 0,0-14 0,0 24 0,0 6-963,0 29 963,5-29 0,-1 3-492,-3-6 0,1 0 163,7 13 0,1 1 329,-4 1 0,0 1-492,5 7 0,0-1 0,-5-13 0,0 0 415,3 3 1,1 0-416,-4-11 0,-1-2 485,1 2 1,0-1 6,-2-7 0,1-1 0,-1-6 0,0-2 663,-2 40-663,6-11 0,-8-11 0,0-13 983,0-9-549,0 0 549,0-8 0,0-3 0,0-7-376,0 0-520,0 0-87,0-7 0,0 5 0,0-11 0,0 4 0,0 0 0,0 2 0,0 0 0,0 6 0,0-13 0,0 12 0,0-12 0,0 6 0,0-8 0,0 1 0,0-1 0,5 1 0,2-6 0,5-12 0,-5-10 0,-1-20 0,-6 5 0,0-14 0,0-3 0,0-11 0,0-9 0,0 1 0,0-12 0,0-1 0,0-12-438,0 1 438,0 0 0,0 10 0,0 3 0,0 0 0,0 8 0,0-8-10,0 10 10,0 10 0,7-8 0,-5 8 0,5-1 0,-7-6 437,0 15-437,0-15 11,0 16-11,7-17 0,-5 17 0,6-7 0,-8-1 0,0-12 0,0 7 0,0-5 0,0 28 0,0 2 0,0 8 0,0 0 0,0 6 0,0 3 0,0 6 0,0-4 0,0 3 0,-5 8 0,3 62 0,-3-16 0,5 22 0,0 6-492,0-18 0,0 1 259,0 27 0,0 4-259,0-2 0,0 2 0,0 13 0,0 3 399,0-28 0,0 2 0,0-2 93,0 17 0,0-1 0,0-19 0,-1 2 0,2-3 0,4 10 0,0-2-492,-4 1 0,0 0 472,8-7 0,0-5 20,-7 29 0,13-25 983,-13-26-765,4 1 765,-6-26 0,0 11 0,0-14-412,0 0-571,0-1 0,0-41 0,0 5 0,0-37 0,0 15 0,0 0 0,0 0 0,0-10 0,0-1 0,0-1 0,0-6 0,0 6 0,0-8 0,0-1 0,-7 0 0,5 1 0,-5 8 0,7-6 0,0 6 0,0 1 0,0-8 0,0 17 0,0-17 0,0 17 0,0-7 0,0 9 0,0-21 0,0 16 0,0-15 0,0 20 0,0 8 0,0 2 0,0 8 0,0 0 0,0 0 0,0 0 0,5 6 0,-3 3 0,3 6 0,1 0 0,-5 0 0,5 1 0,-1-1 0,-3 0 0,3 0 0,-5 1 0,6-1 0,-5 0 0,11 1 0,-11-1 0,5 0 0,-1 1 0,-3-1 0,3 0 0,-5 0 0,6 0 0,-5-6 0,5 4 0,0-11 0,-4 12 0,10-13 0,-11 13 0,6-13 0,-2 13 0,3-25 0,5 21 0,-6-14 0,4 20 0,-9-1 0,3 0 0,-5 1 0,0 42 0,0 4 0,0 32 0,0-11 0,0-9 0,0-1 0,0 1 0,0-8 0,0-2 0,0-8 0,0 0 0,0-7 0,0 5 0,0-12 0,0 12 0,0-5 0,0 7 0,0 0 0,0 8 0,0 11 0,0 1 0,0 27 0,0-16 0,0 0 0,0 0 0,0 8 0,0-14 0,0-2 0,0-3 0,0 7 0,0-9 0,0-8 0,0-2 0,0-8 0,0-1 0,0 1 0,0 0 0,0-7 0,-6 5 0,4-4 0,-10 5 0,10 1 0,-10 0 0,10 6 0,-4-12 0,6 10 0,-6-18 0,5 5 0,-5 1 0,6-6 0,0 12 0,0-5 0,0 7 0,0 0 0,0 0 0,0 0 0,0 0 0,0-1 0,0 1 0,0 6 0,0-12 0,0 3 0,0-12 0,5-11 0,2-21 0,5 3 0,-5-21 0,4 23 0,-9-12 0,9 4 0,-9-6 0,4 0 0,-6 0 0,0 0 0,0-8 0,0 6 0,0-14 0,0 14 0,0-14 0,0 14 0,0-14 0,0 14 0,6-6 0,-4 0 0,4 6 0,-6-6 0,0 8 0,0 0 0,0-8 0,0 6 0,0-6 0,0 8 0,0-8 0,0-2 0,0 0 0,0 2 0,0 8 0,7-8 0,-5 6 0,4-7 0,-6 9 0,0 0 0,0 7 0,0-5 0,0-1 0,0-3 0,0 3 0,0 8 0,0 6 0,0-6 0,6 4 0,-5-5 0,5 8 0,-6-8 0,0 6 0,0-13 0,0 6 0,0 0 0,0-6 0,6 6 0,-4-7 0,4 0 0,0-12 0,-4 8 0,4-8 0,-6 19 0,0-6 0,0 13 0,6-13 0,-4 13 0,4-12 0,-1 11 0,-3-4 0,3 6 0,2-7 0,-6 6 0,5-6 0,0 7 0,-5 1 0,5-1 0,-6 0 0,5 1 0,-3 43 0,3-15 0,-5 45 0,0-31 0,0 14 0,0-15 0,0 0 0,0-2 0,6-13 0,-5 12 0,5-12 0,-6 6 0,0-1 0,0 2 0,6 7 0,-4 8 0,4-7 0,-6 15 0,0-6 0,0 17 0,0-7 0,0 7 0,0-17 0,0-2 0,0-8 0,0-7 0,0-2 0,0-6 0,0 5 0,0-4 0,0 4 0,0-5 0,0-1 0,0 1 0,0-1 0,0 1 0,0 0 0,0-1 0,0 1 0,0 6 0,0-5 0,0 6 0,0-8 0,0 1 0,0 6 0,0-4 0,0 16 0,0-15 0,0 9 0,0-6 0,0 3 0,0-1 0,0 5 0,0-5 0,0 7 0,0 0 0,0-1 0,0 1 0,0 0 0,0 0 0,0 0 0,0 0 0,0 0 0,0-1 0,0 14 0,0-17 0,0 14 0,0-23 0,0 11 0,0-12 0,0 12 0,0-12 0,0 13 0,0-13 0,0 5 0,0 1 0,0-6 0,0 5 0,0-6 0,0-1 0,0 1 0,0-1 0,0 7 0,0-5 0,0 3 0,0-4 0,0-2 0,0 1 0,6-5 0,-5 3 0,10-8 0,-4 9 0,5-10 0,1 5 0,-2-6 0,-4-11 0,4 3 0,-10-17 0,5 4 0,-6-7 0,0 0 0,0 0 0,0 0 0,0 0 0,0 0 0,0 0 0,0 0 0,0 0 0,0-8 0,0 6 0,0-14 0,0 6 0,0-8 0,0 0 0,0 8 0,0-6 0,0 14 0,0-6 0,0 0 0,0 6 0,0-6 0,0 8 0,0 0 0,0 0 0,0 0 0,0 0 0,0-13 0,0 10 0,0-9 0,0 12 0,0 0 0,0-1 0,0 8 0,0-5 0,0 5 0,0-7 0,0-1 0,0 8 0,0-5 0,0 11 0,0-11 0,0 12 0,0-6 0,0 7 0,0-6 0,0 4 0,0-17 0,0 10 0,0-12 0,0 6 0,0 0 0,0 0 0,0 0 0,0 6 0,0-4 0,0 5 0,0-7 0,0 0 0,0 6 0,0-12 0,0 18 0,0-19 0,0 8 0,0 5 0,0-3 0,0 12 0,0 0 0,0 1 0,0-1 0,0 42 0,0-5 0,0 29 0,0-9 0,0-7 0,7 9 0,-6 0 0,12-8 0,-11 6 0,11-7 0,-5 1 0,0 6 0,4-14 0,-10 14 0,10-14 0,-4 5 0,0-7 0,4 0 0,-10 0 0,11 8 0,-12-6 0,6-1 0,-7-3 0,6-12 0,-5 5 0,5 1 0,-6-1 0,0 2 0,0-3 0,0-7 0,0 2 0,0-1 0,0 0 0,0 0 0,0 0 0,0 0 0,0 0 0,0 0 0,0 0 0,0 0 0,0 0 0,0 0 0,-6 1 0,4 0 0,-9-1 0,4 1 0,0-1 0,-4 1 0,9 6 0,-9-4 0,3 11 0,1-12 0,-6 12 0,12-11 0,-11 4 0,10-7 0,-9 1 0,10 0 0,-5-1 0,0 1 0,5-1 0,-11 1 0,11 0 0,-5-1 0,6 1 0,-5-1 0,3 1 0,-9-1 0,9 0 0,-3 1 0,-1-1 0,5 0 0,-10 1 0,9-1 0,-3 0 0,5 1 0,0 0 0,-6-1 0,5 1 0,-5-1 0,6 1 0,0-1 0,0 0 0,0 0 0,0 0 0,0 0 0,0 0 0,0 0 0,0 1 0,0 6 0,0-5 0,0 12 0,0-11 0,0 4 0,0-6 0,0-1 0,0 1 0,0-6 0,0-2 0</inkml:trace>
  <inkml:trace contextRef="#ctx0" brushRef="#br0" timeOffset="8612">1805 841 24575,'0'-27'0,"-4"1"0,-5 4 0,-2-1 0,-2-1 0,-1-3 0,4 8 0,-8-8 0,12 8 0,-10-8 0,10 8 0,-4-3 0,2 5 0,4-1 0,-1 1 0,-7 0 0,10 4 0,-6 0 0,8 6 0,0-1 0,0-4 0,0 43 0,5-11 0,1 39 0,4-18 0,7 22 0,-4 5 0,6 22 0,-7 0 0,-5 9 0,-1-29 0,-6 23 0,0-24 0,0 13 0,0-3 0,0-7 0,0-7 0,0-8 0,0-10 0,0-5 0,-4-7 0,-2 5 0,-3-10 0,-1 4 0,0-6 0,0 0 0,1 1 0,-1-1 0,1-5 0,0 5 0,4-10 0,-3 4 0,3-5 0,0-3 0,-3 2 0,7-7 0,-6 6 0,6-6 0,-3 2 0,4-3 0,-3 3 0,2-2 0,-3 2 0,4-3 0,0 3 0,0-2 0,0 2 0,0-4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6T09:31:53.66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295 300 24575,'0'92'0,"0"-1"0,0 1 0,0 0 0,0 0 0,0 0 0,0 0 0,0 17 0,0 3 0,0-5 0,0-14 0,0-24 0,0 5 0,0-48 0,0-5 0,0 0 0,0 6 0,0-13 0,0 5 0,0-6 0,-5-1 0,3 1 0,-4-50 0,6 20 0,0-51 0,0 38 0,0-14 0,0 6 0,0-8 0,0 0 0,0 0 0,0 8 0,0-6 0,7 6 0,-5-8 0,11 0 0,-11 0 0,5 0 0,0-9 0,-5 7 0,13-17 0,-13 17 0,5-7 0,-7 9 0,7 0 0,-5 8 0,4-5 0,-6 13 0,0 1 0,0 2 0,0 13 0,0-6 0,0 7 0,0 1 0,0-8 0,6 6 0,-5-13 0,5 13 0,0-12 0,-4 11 0,10-17 0,-11 10 0,5-5 0,-6 7 0,0 8 0,0 42 0,0-5 0,-7 38 0,5-8 0,-12 2 0,4 20-523,-17 15 523,6 1 0,7-37 0,0 1 0,5-5 0,0 0 0,-5 6 0,0 1 0,3-1 0,0-1 0,-3-4 0,0-1 0,4 5 0,1-1 0,-9 37 0,8-42 0,1 0 0,-8 28 0,-1-2 0,9-19 0,-6-3 0,14-10 0,-13 1 0,12-8 523,-11 6-523,11-14 0,-5 5 0,1-7 0,4 0 0,-4 0 0,0 0 0,4-7 0,-4 5 0,6-5 0,-6 0 0,5 5 0,-5-11 0,6 11 0,0-12 0,0 12 0,0-12 0,0 13 0,0-1 0,0 3 0,0-2 0,0-1 0,0-11 0,0 4 0,0-6 0,0-1 0,0 1 0,6-42 0,2 6 0,7-38 0,1 6 0,0-3 0,17-11 0,6-20-776,7 14 776,-19 26 0,-1-2 0,12-40 0,-12 45 0,0-1 0,-5-10 0,-1 0 0,2 11 0,0-1 0,-7-4 0,-1 0 0,19-28 0,-13-9-257,4 19 257,-6-19 0,-2 19 0,2-9 0,-2 12 0,-7-1 0,6 0 0,-13 1 0,5 8 0,-7 11 766,0 3-766,0 14 267,0 1-267,0 9 0,0 8 0,0-1 0,0 1 0,0 0 0,0 0 0,-5 5 0,-7 2 0,-1 5 0,-5 0 0,6 0 0,0 0 0,5 5 0,2 9 0,-2 14 0,6 10 0,-6 39 0,7-3-492,0-13 0,0 4 278,0-12 1,0 2 213,0 22 0,0 2 0,0-11 0,0 0 0,0-1 0,0 0 0,0 3 0,0-1 0,0-8 0,0-1 0,0 6 0,0 0 0,0-6 0,0-2 0,0-6 0,0-2-81,0 40 81,0-11 0,0-11 0,0-13 0,0-9 0,0-8 0,0-2 983,0-15-560,-7 5-337,6-12-86,-5 5 0,6-6 0,0 5 0,0-4 0,0-43 0,0 12 0,6-48 0,-4 18 0,5-1 0,1-39 0,-5 2-492,1 29 0,0-4 399,-3-5 1,-2 1-400,1 5 0,0-2 209,0-25 0,0 0 283,0 29 0,0-1 0,0-26 0,0 0 0,0 22 0,0 3 0,0-2 0,0 1-126,0 1 1,0 3 125,0-24 0,0 3 0,0 20 0,0-8 983,0 25-907,0-13 907,0 15-345,0-8-348,0 8-290,7-6 0,-5 6 0,11 0 0,-12 2 0,12 8 0,-12 6 0,5 3 0,-6 6 0,0 41 0,0-4 0,0 37 0,0-16 0,0 10 0,8 3 0,1 19 0,1 2-492,-1-16 0,0 3 0,-3-5 0,-1 2 466,1 17 0,0-1-449,-1-23 0,-1-2 475,-3 14 0,-2 1 0,1-14 0,0 0 0,0 10 0,0 2 0,0-2 0,0-1 0,0-5 0,0-2 0,0 2 0,0-2 0,0-3 0,0-3-155,0 40 155,0-3 0,0-19 0,0 8 0,0-20 0,0 8 983,0-17-67,0 7 67,0-9-921,0-9 119,0 7-181,0-14 0,0 6 0,0-8 0,0 0 0,0-1 0,0 1 0,0 0 0,0 0 0,0 0 0,0 0 0,0 8 0,0-13 0,0 11 0,0-8 0,0-3 0,0 2 0,0-13 0,0-10 0,0-30 0,0 2 0,0-30 0,0 8 0,0-9 0,0-20 0,0 7 0,0-29-795,0 16 795,4 27 0,1-1 0,-3-36 0,7 36 0,-1 0 0,-6-36 0,3 36 0,-1 1 0,-4-38 0,0 43 0,0 1 0,0-41 0,0 1 0,0 0 0,0 0 0,0 0 0,0 10 0,0-7 0,0 18 0,0-8 0,0 10 0,0 10 0,0-8 0,0 8 0,0-1 795,0 3-795,0 9 0,0 1 0,0 7 0,0 3 0,0 7 0,0 0 0,0 6 0,0-4 0,0 12 0,0-6 0,0 7 0,0-6 0,0-8 0,0-3 0,0-3 0,0 5 0,0 0 0,0 6 0,0 3 0,0 6 0,0-7 0,0 6 0,-5 0 0,-2 8 0,1 30 0,1 2 0,5 31 0,0 1 0,0 8 0,0-16 0,0 2-984,0 45 761,3-27 0,3 2 223,-1-6 0,1 1 0,4 12 0,1 1 0,0-5 0,-1-1 0,1-1 0,-1 0 0,-4-2 0,-1 0 0,5-5 0,-2 0 0,-6 1 0,-2-1 0,5-1 0,-1-1 0,-3-11 0,-2-2-92,1 1 1,0-2 91,0 30 0,0-13 0,0-12 0,0-9 0,0-8 0,0-2 0,0-8 983,0 0-550,0-1-236,0-5-197,0 4 0,0-5 0,0 0 0,0 5 0,0-5 0,0 7 0,0 5 0,0-10 0,0 2 0,0-13 0,0 1 0,0-57 0,0 7 0,0-52 0,0 23-460,0 16 0,0-2 460,0-2 0,0-3 0,0-14 0,0-3-492,0 1 0,0 1 157,0 12 0,0-1 335,0-15 0,0-1 0,0 15 0,0 0 0,0-18 0,0 1 0,0 11 0,0 3 0,0 0 0,0 1-307,0 11 0,0 1 307,0-39 0,0 14 0,0 19 813,0 3-813,0 17 983,0 2-294,0 8 14,0-8-703,0 6 0,0-6 0,0 0 0,0-2 0,0 0 0,0-6 0,7 6 0,-5 0 0,5 2 0,-7 0 0,6 6 0,-5-6 0,5 8 0,-6 0 0,0 7 0,0-6 0,0 6 0,0-7 0,0 7 0,0-6 0,0 7 0,0-1 0,0 3 0,0 71 0,0-14 0,0 24 0,0 6-963,0 29 963,5-29 0,-1 3-492,-3-6 0,1 0 163,7 13 0,1 1 329,-4 1 0,0 1-492,5 7 0,0-1 0,-5-13 0,0 0 415,3 3 1,1 0-416,-4-11 0,-1-2 485,1 2 1,0-1 6,-2-7 0,1-1 0,-1-6 0,0-2 663,-2 40-663,6-11 0,-8-11 0,0-13 983,0-9-549,0 0 549,0-8 0,0-3 0,0-7-376,0 0-520,0 0-87,0-7 0,0 5 0,0-11 0,0 4 0,0 0 0,0 2 0,0 0 0,0 6 0,0-13 0,0 12 0,0-12 0,0 6 0,0-8 0,0 1 0,0-1 0,5 1 0,2-6 0,5-12 0,-5-10 0,-1-20 0,-6 5 0,0-14 0,0-3 0,0-11 0,0-9 0,0 1 0,0-12 0,0-1 0,0-12-438,0 1 438,0 0 0,0 10 0,0 3 0,0 0 0,0 8 0,0-8-10,0 10 10,0 10 0,7-8 0,-5 8 0,5-1 0,-7-6 437,0 15-437,0-15 11,0 16-11,7-17 0,-5 17 0,6-7 0,-8-1 0,0-12 0,0 7 0,0-5 0,0 28 0,0 2 0,0 8 0,0 0 0,0 6 0,0 3 0,0 6 0,0-4 0,0 3 0,-5 8 0,3 62 0,-3-16 0,5 22 0,0 6-492,0-18 0,0 1 259,0 27 0,0 4-259,0-2 0,0 2 0,0 13 0,0 3 399,0-28 0,0 2 0,0-2 93,0 17 0,0-1 0,0-19 0,-1 2 0,2-3 0,4 10 0,0-2-492,-4 1 0,0 0 472,8-7 0,0-5 20,-7 29 0,13-25 983,-13-26-765,4 1 765,-6-26 0,0 11 0,0-14-412,0 0-571,0-1 0,0-41 0,0 5 0,0-37 0,0 15 0,0 0 0,0 0 0,0-10 0,0-1 0,0-1 0,0-6 0,0 6 0,0-8 0,0-1 0,-7 0 0,5 1 0,-5 8 0,7-6 0,0 6 0,0 1 0,0-8 0,0 17 0,0-17 0,0 17 0,0-7 0,0 9 0,0-21 0,0 16 0,0-15 0,0 20 0,0 8 0,0 2 0,0 8 0,0 0 0,0 0 0,0 0 0,5 6 0,-3 3 0,3 6 0,1 0 0,-5 0 0,5 1 0,-1-1 0,-3 0 0,3 0 0,-5 1 0,6-1 0,-5 0 0,11 1 0,-11-1 0,5 0 0,-1 1 0,-3-1 0,3 0 0,-5 0 0,6 0 0,-5-6 0,5 4 0,0-11 0,-4 12 0,10-13 0,-11 13 0,6-13 0,-2 13 0,3-25 0,5 21 0,-6-14 0,4 20 0,-9-1 0,3 0 0,-5 1 0,0 42 0,0 4 0,0 32 0,0-11 0,0-9 0,0-1 0,0 1 0,0-8 0,0-2 0,0-8 0,0 0 0,0-7 0,0 5 0,0-12 0,0 12 0,0-5 0,0 7 0,0 0 0,0 8 0,0 11 0,0 1 0,0 27 0,0-16 0,0 0 0,0 0 0,0 8 0,0-14 0,0-2 0,0-3 0,0 7 0,0-9 0,0-8 0,0-2 0,0-8 0,0-1 0,0 1 0,0 0 0,0-7 0,-6 5 0,4-4 0,-10 5 0,10 1 0,-10 0 0,10 6 0,-4-12 0,6 10 0,-6-18 0,5 5 0,-5 1 0,6-6 0,0 12 0,0-5 0,0 7 0,0 0 0,0 0 0,0 0 0,0 0 0,0-1 0,0 1 0,0 6 0,0-12 0,0 3 0,0-12 0,5-11 0,2-21 0,5 3 0,-5-21 0,4 23 0,-9-12 0,9 4 0,-9-6 0,4 0 0,-6 0 0,0 0 0,0-8 0,0 6 0,0-14 0,0 14 0,0-14 0,0 14 0,0-14 0,0 14 0,6-6 0,-4 0 0,4 6 0,-6-6 0,0 8 0,0 0 0,0-8 0,0 6 0,0-6 0,0 8 0,0-8 0,0-2 0,0 0 0,0 2 0,0 8 0,7-8 0,-5 6 0,4-7 0,-6 9 0,0 0 0,0 7 0,0-5 0,0-1 0,0-3 0,0 3 0,0 8 0,0 6 0,0-6 0,6 4 0,-5-5 0,5 8 0,-6-8 0,0 6 0,0-13 0,0 6 0,0 0 0,0-6 0,6 6 0,-4-7 0,4 0 0,0-12 0,-4 8 0,4-8 0,-6 19 0,0-6 0,0 13 0,6-13 0,-4 13 0,4-12 0,-1 11 0,-3-4 0,3 6 0,2-7 0,-6 6 0,5-6 0,0 7 0,-5 1 0,5-1 0,-6 0 0,5 1 0,-3 43 0,3-15 0,-5 45 0,0-31 0,0 14 0,0-15 0,0 0 0,0-2 0,6-13 0,-5 12 0,5-12 0,-6 6 0,0-1 0,0 2 0,6 7 0,-4 8 0,4-7 0,-6 15 0,0-6 0,0 17 0,0-7 0,0 7 0,0-17 0,0-2 0,0-8 0,0-7 0,0-2 0,0-6 0,0 5 0,0-4 0,0 4 0,0-5 0,0-1 0,0 1 0,0-1 0,0 1 0,0 0 0,0-1 0,0 1 0,0 6 0,0-5 0,0 6 0,0-8 0,0 1 0,0 6 0,0-4 0,0 16 0,0-15 0,0 9 0,0-6 0,0 3 0,0-1 0,0 5 0,0-5 0,0 7 0,0 0 0,0-1 0,0 1 0,0 0 0,0 0 0,0 0 0,0 0 0,0 0 0,0-1 0,0 14 0,0-17 0,0 14 0,0-23 0,0 11 0,0-12 0,0 12 0,0-12 0,0 13 0,0-13 0,0 5 0,0 1 0,0-6 0,0 5 0,0-6 0,0-1 0,0 1 0,0-1 0,0 7 0,0-5 0,0 3 0,0-4 0,0-2 0,0 1 0,6-5 0,-5 3 0,10-8 0,-4 9 0,5-10 0,1 5 0,-2-6 0,-4-11 0,4 3 0,-10-17 0,5 4 0,-6-7 0,0 0 0,0 0 0,0 0 0,0 0 0,0 0 0,0 0 0,0 0 0,0 0 0,0-8 0,0 6 0,0-14 0,0 6 0,0-8 0,0 0 0,0 8 0,0-6 0,0 14 0,0-6 0,0 0 0,0 6 0,0-6 0,0 8 0,0 0 0,0 0 0,0 0 0,0 0 0,0-13 0,0 10 0,0-9 0,0 12 0,0 0 0,0-1 0,0 8 0,0-5 0,0 5 0,0-7 0,0-1 0,0 8 0,0-5 0,0 11 0,0-11 0,0 12 0,0-6 0,0 7 0,0-6 0,0 4 0,0-17 0,0 10 0,0-12 0,0 6 0,0 0 0,0 0 0,0 0 0,0 6 0,0-4 0,0 5 0,0-7 0,0 0 0,0 6 0,0-12 0,0 18 0,0-19 0,0 8 0,0 5 0,0-3 0,0 12 0,0 0 0,0 1 0,0-1 0,0 42 0,0-5 0,0 29 0,0-9 0,0-7 0,7 9 0,-6 0 0,12-8 0,-11 6 0,11-7 0,-5 1 0,0 6 0,4-14 0,-10 14 0,10-14 0,-4 5 0,0-7 0,4 0 0,-10 0 0,11 8 0,-12-6 0,6-1 0,-7-3 0,6-12 0,-5 5 0,5 1 0,-6-1 0,0 2 0,0-3 0,0-7 0,0 2 0,0-1 0,0 0 0,0 0 0,0 0 0,0 0 0,0 0 0,0 0 0,0 0 0,0 0 0,0 0 0,0 0 0,-6 1 0,4 0 0,-9-1 0,4 1 0,0-1 0,-4 1 0,9 6 0,-9-4 0,3 11 0,1-12 0,-6 12 0,12-11 0,-11 4 0,10-7 0,-9 1 0,10 0 0,-5-1 0,0 1 0,5-1 0,-11 1 0,11 0 0,-5-1 0,6 1 0,-5-1 0,3 1 0,-9-1 0,9 0 0,-3 1 0,-1-1 0,5 0 0,-10 1 0,9-1 0,-3 0 0,5 1 0,0 0 0,-6-1 0,5 1 0,-5-1 0,6 1 0,0-1 0,0 0 0,0 0 0,0 0 0,0 0 0,0 0 0,0 0 0,0 1 0,0 6 0,0-5 0,0 12 0,0-11 0,0 4 0,0-6 0,0-1 0,0 1 0,0-6 0,0-2 0</inkml:trace>
  <inkml:trace contextRef="#ctx0" brushRef="#br0" timeOffset="8612">1805 841 24575,'0'-27'0,"-4"1"0,-5 4 0,-2-1 0,-2-1 0,-1-3 0,4 8 0,-8-8 0,12 8 0,-10-8 0,10 8 0,-4-3 0,2 5 0,4-1 0,-1 1 0,-7 0 0,10 4 0,-6 0 0,8 6 0,0-1 0,0-4 0,0 43 0,5-11 0,1 39 0,4-18 0,7 22 0,-4 5 0,6 22 0,-7 0 0,-5 9 0,-1-29 0,-6 23 0,0-24 0,0 13 0,0-3 0,0-7 0,0-7 0,0-8 0,0-10 0,0-5 0,-4-7 0,-2 5 0,-3-10 0,-1 4 0,0-6 0,0 0 0,1 1 0,-1-1 0,1-5 0,0 5 0,4-10 0,-3 4 0,3-5 0,0-3 0,-3 2 0,7-7 0,-6 6 0,6-6 0,-3 2 0,4-3 0,-3 3 0,2-2 0,-3 2 0,4-3 0,0 3 0,0-2 0,0 2 0,0-4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6T09:33:54.82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37 89 24575,'-1'99'0,"0"-1"0,1 1 0,-1-1 0,1 1 0,-1-1 0,0 0 0,1 1 0,-1-1 0,1 7 0,0 2 0,0-1 0,0-3 0,0-8 0,0-10 0,-1-14 0,-2 25 0,0-25 0,3-9 0,0-25 0,0-6 0,0-8 0,0-2 0,0-9 0,-5-1 0,4-42 0,-3 6 0,-2-39 0,4 18 0,-4-1 0,6-6 0,0 14 0,0-13 0,0 5 0,0-7 0,0 0 0,0-9 0,0-2 0,0 0 0,0-6 0,0 6 0,0-8 0,0 8 0,0 2 0,0 9 0,0 0 0,0-1 0,0 1 0,0 0 0,0 0 0,0 0 0,0 0 0,6-1 0,-4 1 0,4 8 0,0-7 0,-5 14 0,11-6 0,-11 8 0,10 0 0,-10 6 0,5 1 0,-1 8 0,-4 4 0,4 3 0,1 53 0,-5-14 0,11 57 0,-4-24 0,0 36-984,6 5 875,-12-35 1,-2 3 108,4-1 0,-1 2-492,-2 10 0,-2 2 159,1 2 1,0-3 332,0-14 0,0 0 0,0 11 0,0-2-473,0-16 1,0-1 472,0 9 0,0 2 0,0-7 0,0-1 0,0-6 0,0-1-177,0 42 177,0-9 0,0-2 0,0-19 983,0 7-938,0-14-45,0 5 0,0 1 983,0-15-326,0 13 326,0-22-880,0 6 115,0-15-218,0 0 0,0-8 0,5-5 0,-4-1 0,4-6 0,-5 1 0,0-51 0,0 1 0,0-38 0,0 6 0,0-4 0,0-10-984,0-9 936,0 30 0,0-1 48,0 8 0,0 0 0,0-14 0,0 0 0,0 11 0,0 2 0,0-40 0,0 29 0,0 1 0,0-16 0,-1 15 0,2 1 0,6-20 0,-3 35 0,0 1 0,5-33 0,4 10 0,-11 13 0,9 7 0,-9 9 0,4 1 0,-6 8 983,5-1-886,-3 7-97,3-4 0,0 10 0,-3-4 0,3 6 0,0 0 0,-4 1 0,4-1 0,-5 6 0,5-5 0,-4 10 0,4-4 0,-5 6 0,0-4 0,0 3 0,0-3 0,0-2 0,0 4 0,0-4 0,0 6 0,0 45 0,0-12 0,0 63 0,0-17 0,3-18 0,2 3-240,2 0 1,2 0 239,3-6 0,1 2-452,5 25 1,0 0 451,6 12 0,-10-12 0,-1 1 0,2 22 0,-6-45 0,-1 1 0,-3-1 0,-1-1 0,3 33-4,-7-2 4,0-19 0,0-1 0,0-9 0,0-7 457,0-9-457,0-3 924,0-10-924,0 4 5,0-7-5,0-4 0,0 3 0,0-10 0,0 10 0,-5-10 0,4 4 0,-3-5 0,4 0 0,0 1 0,0-1 0,0 0 0,0 0 0,0 0 0,0 0 0,8-54 0,-6 12 0,7-48 0,-9 17 0,0 7 0,0-15 0,0 6 0,0 0 0,0-6 0,0 15 0,0-7 0,0 0 0,0 7 0,0-7 0,0 9 0,0 0 0,0 0 0,0 7 0,0-6 0,0 7 0,0-1 0,0-5 0,0 12 0,0-12 0,0 13 0,0-6 0,0 8 0,0-1 0,5 1 0,-4 0 0,5 6 0,-6 2 0,0 6 0,5 6 0,-4-5 0,3 11 0,-4-15 0,0 13 0,0-13 0,0 14 0,0-9 0,0 9 0,0-4 0,0 6 0,0-1 0,0 1 0,0-1 0,0 1 0,0 0 0,0-1 0,0 1 0,0 0 0,0-1 0,0 1 0,0-5 0,0 3 0,0-2 0,0 4 0,0 0 0,0 0 0,0 0 0,0 0 0,0 0 0,0 0 0,0 0 0,0 0 0,0 0 0,0 0 0,5 0 0,-4-1 0,3 1 0,-4 0 0,5 0 0,0 4 0,9 12 0,-2 6 0,3 11 0,-3 6 0,5-5 0,-5 5 0,5-7 0,-1 0 0,-4-5 0,4-1 0,-6 0 0,1-5 0,-1 5 0,0-6 0,1 1 0,-6-1 0,4 0 0,-3 0 0,4 0 0,1 1 0,-1-1 0,0-4 0,0-2 0,0 1 0,0-4 0,1 3 0,-2-4 0,1 0 0,0 0 0,0 0 0,0 0 0,0 0 0,0 0 0,0 0 0,0 0 0,-1 0 0,1 0 0,0-4 0,0-2 0,0-4 0,0 4 0,1-3 0,-1 8 0,-4-8 0,7 3 0,-6 0 0,7 2 0,-4-1 0,1 4 0,-1-4 0,0 5 0,0 0 0,0 0 0,1 0 0,-1 0 0,0 0 0,0 0 0,0 0 0,0 0 0,0 0 0,-1 0 0,1 0 0,0 0 0,0 0 0,0 0 0,-1 0 0,1 0 0,0 0 0,0 0 0,0 0 0,-1 0 0,1 0 0,-1 4 0,-4 6 0,-1 0 0,0-1 0,10-17 0,-2 5 0,6-10 0,-9 13 0,0 0 0,1 0 0,-1 0 0,0 0 0,1 0 0,-1 0 0,1 0 0,0 9 0,-5-2 0,-1 8 0,1-5 0,-4 0 0,4 0 0,-1 0 0,-3 1 0,4-1 0,-5 0 0,5 0 0,-4 1 0,3-1 0,-4 0 0,0 0 0,0 1 0,0-1 0,0 0 0,0 0 0,5 0 0,-4 1 0,3-1 0,-4 0 0,0 0 0,0 1 0,0-1 0,0 0 0,0 0 0,0 1 0,0-1 0,5 0 0,-4 0 0,4 0 0,-5 1 0,0 4 0,0 2 0,0-1 0,0-1 0,0-4 0,0-1 0,0 0 0,0 0 0,0 0 0,0 1 0,0-1 0,0 0 0,0 0 0,0 1 0,0-1 0,0 0 0,0 0 0,0 1 0,0-1 0,0 5 0,0-4 0,4 4 0,-3-5 0,4 6 0,-5-5 0,0 5 0,0-6 0,0 6 0,0-4 0,0 3 0,0-4 0,4-1 0,-2 6 0,2-5 0,-4 5 0,0-6 0,0 0 0,0 11 0,0-9 0,0 14 0,0-14 0,0 4 0,0-1 0,0 2 0,0 1 0,0 3 0,0-10 0,0 11 0,0-11 0,0 11 0,0-11 0,0 5 0,0 0 0,0-5 0,0 11 0,0-1 0,0-3 0,0 3 0,0-11 0,0 6 0,0-5 0,0 5 0,0-6 0,0 1 0,0-1 0,0 0 0,0 0 0,0 0 0,0 1 0,0-1 0,0 0 0,0 0 0,0 0 0,0 0 0,0 1 0,0-2 0,-4 1 0,-2 0 0,-9-5 0,3-1 0,-16 2 0,10-5 0,-12 5 0,1-6 0,-2 0 0,-6 0 0,-8 0 0,6 0 0,-14 0 0,7 0 0,-9 0 0,1 0 0,0 0 0,7 0 0,-5 0 0,5-12 0,0 3 0,3-10 0,6 7 0,7-1 0,-4 1 0,10 6 0,2-5 0,7 10 0,5-8 0,1 8 0,-1-4 0,1 1 0,0 3 0,4-8 0,2-6 0,4 3 0,0-13 0,5 7 0,1-4 0,6-8 0,0-1 0,1-13 0,0-3 0,0-7 0,1-1 0,-1 1 0,1 0 0,-7 0 0,5-1 0,-10 9 0,9 1 0,-9 7 0,3 7 0,-5 2 0,5 6 0,-3 6 0,3 1 0,-5 1 0,0 4 0,0-4 0,0 5 0,0-1 0,0 1 0,0 0 0,0-6 0,0 4 0,0-4 0,0 6 0,0-1 0,0 1 0,0 0 0,0-1 0,0 1 0,0 0 0,0 0 0,5 35 0,2-5 0,6 39 0,6-12 0,2 7 0,13 8 0,-5-6 0,7 16 0,-8-8 0,1 9 0,-1-8 0,0-3 0,-7-8 0,-2-7 0,-6-2 0,0-8 0,-1-6 0,-6 4 0,-1-10 0,-5 4 0,0-12 0,0 4 0,0-5 0,0 1 0,0-2 0,0-5 0,0 0 0,0 0 0,0 1 0,9-6 0,-3 0 0,8-14 0,-8-4 0,-2-9 0,-4 0 0,6-8 0,-5 0 0,4-15 0,-5-2 0,0-7 0,0-19 0,0 6 0,0-16 0,0 10 0,0 8 0,-6-6 0,4 22 0,-10-12 0,5 22 0,-11 1 0,4 2 0,-2 12 0,4-6 0,5 13 0,-3-4 0,4 3 0,-1-4 0,-3-1 0,9 5 0,-4-3 0,0 9 0,4-4 0,-4 1 0,5 3 0,0-4 0,-4 11 0,-5 0 0,-2 14 0,2-3 0,4 8 0,5-4 0,0-1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7T15:50:35.94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263 446 24575,'71'0'0,"0"0"0,-1 0 0,-3 0 0,1 0 0,12 0 0,9 0 0,-13 0 0,-21 0 0,-9 0 0,19 0 0,-36 0 0,-39 0 0,-43 0 0,5 0 0,-6 0 0,-12 0 0,-3 0 0,-5 0 0,0 0 0,5 0 0,2 0 0,12 0 0,3 0 0,-25-2 0,31-1 0,26-1 0,93 2 0,-23 3 0,7 2 0,35 2 0,6 2 0,-8 2 0,-1 2 0,-2 2 0,-5 0 0,-16-1 0,-5-1 0,27 9 0,-44-4 0,-58-2 0,-68 2 0,18-9 0,-7-1 0,-18 0 0,-3 0 0,0-1 0,3 1 0,12-1 0,4-1 0,14 0 0,6 0 0,-12-1 0,45-3 0,66 10 0,31 5 0,-19 1 0,5 2 0,7 1 0,6 1 0,-5 2 0,4 8 0,-9 1 0,-16-5 0,-6 0 0,8 13 0,-67-15 0,-52-12 0,10-9 0,-8-4 0,0-7 0,-5-3 0,4 1 0,-3 1 0,4-1 0,-11-8 0,13 3 0,38 9 0,67 37 0,9 5 0,8 8 0,-9-4 0,3 4 0,1 2 0,4 5 0,2 3 0,-4 0 0,-8-4 0,-2 1 0,-5-2 0,4 10 0,-9-3 0,-5 23 0,-65-29 0,-56-24 0,25-18 0,-6-3 0,-10 1 0,-2-2 0,6 2 0,3-1 0,13 2 0,3 0 0,-26 6 0,35-7 0,27-2 0,27 10 0,22 17 0,12 14 0,0 4 0,-11-12 0,-13-20 0,-17-24 0,-31-41 0,7 6 0,-3-5 0,-5-10 0,1-3 0,-1-3 0,2 0 0,8 9 0,2 2 0,-10-26 0,14 25 0,10 22 0,4 14 0,3 6 0,3 6 0,39 3 0,17 8 0,-6 2 0,4 2 0,0 4 0,2 2 0,-2 1 0,0 1 0,-6-1 0,-1-1 0,29 9 0,-23-10 0,-17-8 0,-13-4 0,-8-3 0,-2 0 0,-3 0 0,-1 0 0,2 0 0,5-3 0,8-5 0,17-7 0,19-8 0,22-2 0,-33 14 0,2 2 0,6 0 0,1 2 0,3 1 0,1 2 0,-1 2 0,0 1 0,-3-1 0,-2 1 0,-6 2 0,-1 1 0,40 6 0,-11 5 0,-13 5 0,-5-3 0,-7-3 0,-4-1 0,-4-2 0,-3 3 0,1-1 0,-1 1 0,1-2 0,-3-1 0,-4-1 0,-2 2 0,-3 4 0,-6 2 0,-7 5 0,-11 2 0,-33 6 0,-61 1 0,13-16 0,-11-4 0,11-6 0,-5-2 0,0-2-186,-3-3 0,-1-3 1,1-3 185,3-1 0,2-3 0,2 0 0,-22-9 0,7-1 0,21 4 0,6 1 0,-29-5 0,38 14 0,29 7 0,22 5 0,39 20 557,45 20-557,-25-14 0,3 0 0,6 2 0,1-2 0,-4-7 0,-2-3 0,-9-5 0,-2-4 0,33 1 0,-12-14 0,-3-16 0,9-11 0,13-9 0,-44 21 0,0 2 0,43-9 0,-7 10 0,-6 9 0,0 5 0,1 10 0,2 9 0,-7 7 0,-11 3 0,-17-3 0,-14-7 0,-6-5 0,-3-3 0,-1-1 0,0 1 0,-1-2 0,-1-3 0,-2-3 0,-5-2 0,-5-3 0,-2-15 0,-5-25 0,0-32 0,-2 22 0,-1-3 0,-1-5 0,-2 0 0,0 2 0,-2 1 0,-7-38 0,4 32 0,2 23 0,3 14 0,3 11 0,1 4 0,2 4 0,0-3 0,0-3 0,-3-10 0,-1-8 0,-1-12 0,-1-11 0,3-7 0,1 0 0,2 5 0,-3 5 0,0 1 0,-1 0 0,2 1 0,2 5 0,0 5 0,0 8 0,0 10 0,0 10 0,0 2 0,0 1 0,0-7 0,0-3 0,0-2 0,0 1 0,0 3 0,0 1 0,0 0 0,0 1 0,0 2 0,-6 3 0,-6 2 0,-8-2 0,-5-1 0,0-3 0,2 1 0,2 3 0,0 2 0,-5 4 0,-6 2 0,-8 2 0,-8 2 0,-7 7 0,-6 6 0,-12 7 0,-5 3 0,-8 1 0,-3 1 0,3-1 0,2-4 0,12-4 0,12-7 0,7-5 0,7-4 0,-1-2 0,1 0 0,-1 3 0,0 0 0,0 0 0,0-1 0,3-2 0,1 0 0,0 0 0,-1 0 0,-3 0 0,1 0 0,2 0 0,5 0 0,7 0 0,6 0 0,9 0 0,6 0 0,3 0 0,42 5 0,26 22 0,-7-2 0,6 3 0,4 9 0,1 4 0,-1 1 0,-1 0 0,-7-7 0,-2-4 0,32 17 0,-21-21 0,-12-13 0,-3-6 0,6-6 0,8-5 0,8-4 0,5-8 0,1-4 0,-2 0 0,-1 2 0,-5 4 0,-6 1 0,-2 3 0,-9 3 0,-7 3 0,-8 3 0,-11 0 0,-8 0 0,-7 0 0,-4 0 0,-60 0 0,-29 5 0,9-2 0,-6 2 0,-1 0 0,-1 0 0,-1 1 0,2-1 0,6-2 0,2 0 0,6 0 0,3 1 0,7-2 0,2 0 0,3 1 0,1 1 0,-40 5 0,5-2 0,5 2 0,8-2 0,7-3 0,8 2 0,6 4 0,7 5 0,5 5 0,7 2 0,9-2 0,7-5 0,7-9 0,19-29 0,0 15 0,9-18 0,-8 26 0,-3 3 0,1 8 0,4 14 0,10 14 0,12 13 0,12 10 0,7 7 0,2 10 0,-27-37 0,-2 2 0,0 2 0,-2 1 0,0 6 0,-1 0 0,-1 2 0,-2 2 0,0 7 0,-2 1 0,0 6 0,-2 1 0,0-3 0,-1 2 0,-3 15 0,-1 2 0,-2-5 0,-1 0 0,-2 0 0,-2-1 0,0-4 0,-1-5 0,-1-19 0,0-4 0,3 36 0,2-29 0,0-14 0,0-8 0,-1-6 0,-2-1 0,1-2 0,2-1 0,0 2 0,3 0 0,-1-2 0,2-1 0,1-3 0,3 0 0,-1-2 0,-1-3 0,-1-4 0,-2-3 0,0-2 0,0 1 0,3 1 0,3 4 0,3 4 0,1 2 0,0 5 0,-2 0 0,-6 1 0,-9-2 0,-30 37 0,-1-1 0,-3 7 0,-2 6 0,0 1 0,3-2 0,6-4 0,10 22 0,30-55 0,9-2 0,4 0 0,-3 0 0,4 2 0,0 3 0,1 5 0,0-3 0,-4-10 0,-5-15 0,-5-9 0,-4-5 0,-3 0 0,-3 0 0,-1-7 0,-3-7 0,-2-9 0,-2-7 0,0 0 0,0-5 0,0-6 0,0-10 0,0-15 0,0-8 0,0 4 0,0 11 0,0 17 0,0 18 0,-2 12 0,-3 10 0,-19 24 0,-4 0 0,-15 19 0,6-6 0,4-4 0,6-4 0,4-1 0,7-2 0,5-1 0,5-5 0,3-4 0,4 0 0,33 26 0,2-4 0,8 5 0,15 14 0,7 3 0,-14-12 0,3 1 0,-1 0 0,-2-3 0,1 0 0,-3-2 0,18 14 0,-4-4 0,-12-12 0,-5-5 0,17 10 0,-26-22 0,-13-13 0,-5-7 0,-4-3 0,-2 0 0,-2 0 0,-1 0 0,-1 0 0,-4-13 0,-3-15 0,-6-27 0,-24-33 0,5 32 0,-4-1 0,-6-7 0,-3 0 0,-3-1 0,1 2 0,6 8 0,1 4 0,-20-34 0,18 26 0,12 20 0,9 14 0,5 9 0,3 2 0,1 3 0,2 1 0,0 1 0,0-5 0,0 0 0,0-5 0,0 5 0,0 9 0,18 36 0,18 20 0,-8-10 0,2 3 0,3 0 0,0 1 0,-3-4 0,-2 0 0,16 27 0,-13-16 0,-11-16 0,-6-10 0,-3-5 0,-2-4 0,3-4 0,1-4 0,1-4 0,-1-3 0,-3-2 0,-2 0 0,3 0 0,-1 0 0,5 0 0,1 0 0,3 0 0,2 0 0,0 0 0,-2 0 0,-4 0 0,-7-4 0,-5-5 0,-2-12 0,-1-10 0,0-10 0,0-7 0,-4-4 0,-6-5 0,-6-1 0,-4 0 0,1 5 0,3 7 0,5 11 0,5 7 0,1 8 0,2 7 0,0 2 0,1 3 0,2 0 0,0-2 0,0 0 0,0-1 0,0 0 0,0-1 0,0-1 0,0-2 0,0-3 0,0-7 0,0-11 0,0-11 0,-3-16 0,-2-3 0,-1 0 0,-3 5 0,3 8 0,3-1 0,0 0 0,3 2 0,0 3 0,0 7 0,0 9 0,0 6 0,0 10 0,-2 9 0,-4 4 0,-8 3 0,-3 3 0,-5 6 0,3 6 0,0-1 0,4-3 0,6-13 0,4-18 0,4-14 0,1-16 0,2-3 0,3 5 0,1 7 0,2 11 0,-2 10 0,-3 7 0,1 7 0,5 0 0,-3 5 0,9-6 0,-10 6 0,4-5 0,-2 2 0,2-3 0,4-1 0,0-1 0,2-1 0,0 1 0,-3 0 0,-1 2 0,-2 3 0,-1 3 0,1 23 0,-3 4 0,1 19 0,-2 0 0,-1-3 0,-2-5 0,-2-3 0,-1-3 0,-10 2 0,-16 3 0,-19 0 0,-18-2 0,-10-2 0,-5-4 0,1-3 0,8-4 0,11-3 0,10-5 0,7-3 0,5-3 0,1-4 0,2-1 0,-2-1 0,0 0 0,3 0 0,3 0 0,5 0 0,2 0 0,1 0 0,-2 0 0,0 0 0,3 0 0,1 0 0,-1 0 0,-2 0 0,-4-3 0,-1-2 0,1-4 0,-4-2 0,0 0 0,-6 0 0,-1 0 0,0 2 0,0 0 0,1 0 0,1 1 0,1 1 0,0 3 0,-1 3 0,2 1 0,1 0 0,5 0 0,-1 0 0,2 0 0,-1 0 0,1 0 0,0 0 0,-1 0 0,0 0 0,1 0 0,3 0 0,0 0 0,3-3 0,0 1 0,2-1 0,1 0 0,2 3 0,0 0 0,1 0 0,-1 0 0,-1-2 0,0-1 0,-1 0 0,0 1 0,-1 2 0,-2 0 0,0 0 0,-1 0 0,1 0 0,0 0 0,-2 0 0,-2 0 0,-2 0 0,-4 0 0,4 0 0,-3 0 0,-3 0 0,-2 0 0,-2 0 0,2 0 0,1 0 0,3 0 0,-1 0 0,0 0 0,0 0 0,-3 0 0,3 0 0,1 0 0,1 0 0,5 0 0,3 0 0,5 0 0,3 0 0,3 0 0,1 0 0,2 0 0,2-8 0,3-5 0,0-11 0,8-4 0,7-6 0,5 2 0,5 4 0,-1 8 0,1 6 0,3 3 0,3 1 0,2 1 0,3 2 0,-1 2 0,-1 0 0,-1 2 0,-3 1 0,-3-3 0,0 2 0,-3 1 0,-3-3 0,-2 2 0,-1 0 0,-1-2 0,2 2 0,3 0 0,6 2 0,11 1 0,16 0 0,17 0 0,14 0 0,6 0 0,1 0 0,-4 0 0,-5 0 0,-3 0 0,-4 0 0,-5 0 0,-4 0 0,-4 0 0,-3 0 0,-1 0 0,-5 0 0,-4 0 0,-1 0 0,-7 0 0,0 0 0,-2 0 0,-6 0 0,-2 0 0,-2 0 0,-3 0 0,-1 0 0,0 0 0,1 0 0,0 0 0,2 0 0,-3 0 0,3 0 0,1 0 0,0 0 0,-1 0 0,0 0 0,-1 0 0,-2 0 0,3-3 0,-2-3 0,3-2 0,-1-1 0,-2 2 0,-3 2 0,-6 2 0,-4 0 0,-2 3 0,-3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7T15:50:39.18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179 281 24575,'87'0'0,"4"0"0,-40 0 0,0 0 0,1 0 0,-2 0 0,41 0 0,-10 0 0,-10 0 0,-7 0 0,-2 0 0,-2 0 0,-2 2 0,-1 2 0,-5-1 0,-5 0 0,-3-3 0,-4 0 0,-5 0 0,-5 0 0,-6 0 0,-3 0 0,0 0 0,0 0 0,-3 0 0,-1 0 0,-4 0 0,-2 0 0,0 0 0,-1 0 0,2 0 0,0 0 0,3 0 0,3 0 0,1 0 0,-2 0 0,-3 0 0,-3 0 0,-1 0 0,-2 0 0,2-2 0,-26-28 0,-14-2 0,-31-26 0,-15 12 0,-4 7 0,-2 13 0,4 12 0,9 9 0,12 5 0,13 0 0,12 0 0,9-2 0,5-1 0,0 1 0,-1-1 0,-4 3 0,-4 0 0,-3 0 0,-3 0 0,0 0 0,-2 0 0,4 0 0,0 0 0,1 0 0,-1 0 0,-2 0 0,-2 0 0,0 0 0,-3 0 0,-4 0 0,1 0 0,-2 0 0,0 0 0,1 0 0,2 0 0,2 0 0,7 0 0,3 0 0,6 0 0,4 0 0,3 0 0,4 0 0,1 0 0,1 0 0,-1 0 0,0 0 0,0 0 0,2 0 0,-3 0 0,4 0 0,-3 0 0,1-2 0,4-7 0,0 2 0,5-6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7T15:50:42.4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0 398 24575,'92'0'0,"-40"0"0,1 0 0,8 0 0,2 0 0,5 0 0,0 0 0,-2 0 0,-2 0 0,-6 0 0,-2 0 0,30 0 0,-24 0 0,-21 0 0,-12 0 0,-6 0 0,1 0 0,4 0 0,2 0 0,4 0 0,-1 0 0,1 0 0,0 0 0,-3 0 0,0 0 0,-2 0 0,-1-1 0,-1-2 0,-3 0 0,-3 1 0,-2 1 0,-2 1 0,-1 0 0,-3 0 0,0 0 0,-2 0 0,0 0 0,-2 0 0,1 0 0,-3 5 0,-2 3 0,-3 4 0,-2 0 0,-1-1 0,-6-2 0,-15-3 0,-16-8 0,-20-20 0,-13-15 0,-7-13 0,-9 0 0,0 12 0,-1 9 0,4 11 0,8 3 0,9 5 0,15-2 0,14-1 0,9-2 0,7-2 0,1 3 0,0 3 0,0 4 0,0 1 0,1 0 0,2-2 0,1-1 0,2-1 0,0 1 0,-1 2 0,0 3 0,2 2 0,0 2 0,2 0 0,-1 0 0,1 0 0,0 0 0,1 0 0,0 0 0,0 0 0,1 0 0,-1 0 0,0 0 0,-2-2 0,-2-1 0,0 0 0,0-1 0,1 1 0,3 0 0,0 1 0,3 2 0,-3 0 0,2 0 0,-2-3 0,3 1 0,1-1 0,-1 1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7T15:50:45.83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1 382 24575,'86'0'0,"-7"0"0,-6 0 0,-7 0 0,-8 0 0,1 0 0,-8 0 0,-2 0 0,-4 0 0,-4 0 0,0 0 0,1 0 0,2 0 0,4 0 0,2 0 0,1 0 0,-3 0 0,-4 0 0,-3 0 0,-1 0 0,0 1 0,-2 2 0,1 0 0,-3 0 0,0-1 0,0-2 0,-4 0 0,-1 0 0,-4 0 0,-2 0 0,-3 0 0,-2 0 0,-3 0 0,-4 0 0,-4 0 0,-1 0 0,2 0 0,1 0 0,3 0 0,3 0 0,0 0 0,-2 0 0,-4 3 0,-4 3 0,-2 5 0,-2 2 0,0 1 0,1 0 0,-1-1 0,0-1 0,2 1 0,-3 0 0,1 0 0,0 1 0,-3 2 0,0 4 0,0 1 0,0 0 0,-6-2 0,-11-3 0,-15-2 0,-16-4 0,-14-4 0,-7-3 0,-7-3 0,2 0 0,4 0 0,8 0 0,9 0 0,0-4 0,2-6 0,0-3 0,4-3 0,6 2 0,2 4 0,4 1 0,0 4 0,1-2 0,3 2 0,1 2 0,3 1 0,0 2 0,-1 0 0,1 0 0,-1 0 0,0 2 0,-2 1 0,3 0 0,0-1 0,3-2 0,5 1 0,0 2 0,2 0 0,1-1 0,1-1 0,2-1 0,1 0 0,3 0 0,1-3 0,4-9 0,1-12 0,3-13 0,0-15 0,0-8 0,0-5 0,0-2 0,2 2 0,3 7 0,1 10 0,1 11 0,1 14 0,-1 7 0,1 8 0,-3 2 0,8 1 0,-3 2 0,8-2 0,-4 2 0,2 1 0,0 0 0,-1 2 0,-1 0 0,-2 0 0,-1 0 0,-2 0 0,-1 0 0</inkml:trace>
</inkml:ink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.svg>
</file>

<file path=ppt/media/image16.png>
</file>

<file path=ppt/media/image160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1.png>
</file>

<file path=ppt/media/image32.png>
</file>

<file path=ppt/media/image3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943E22-D0B1-9D4B-9B1D-B170D98A57CD}" type="datetimeFigureOut">
              <a:t>04.03.25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033A35-54BF-0640-97E3-C2847256D7D0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0137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D‘A. froen, wéi et hinne geet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95339E-FC4E-8D4E-9B3C-EC2B3B7E2FAD}" type="slidenum"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600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D‘A. froen, wéi et hinne geet – Posteren an der Klass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95339E-FC4E-8D4E-9B3C-EC2B3B7E2FAD}" type="slidenum"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9641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80D178-B87B-1040-AE0B-CC7715392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9F157C9-DD15-8E45-8F3B-CBD2C925F4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3FCEE4-F168-9143-A402-712FCF26D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B89E-6028-7241-910C-8C11F6A5F5A4}" type="datetimeFigureOut">
              <a:t>04.03.25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646730-F6B8-EE48-8E94-93FA03CFA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748F8B8-9DA9-FD49-A672-C6DA4C484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C2207-B868-7B48-92CF-0F9415747ABB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8954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934B68-36BD-3047-B40F-DCF9F7AF1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E2D1C34-6B5B-C847-8F9F-36951E6A77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5E1538-09EA-6042-86C6-472B2F7E8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B89E-6028-7241-910C-8C11F6A5F5A4}" type="datetimeFigureOut">
              <a:t>04.03.25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76D9B97-8124-7F4D-B8B3-642BA4BAE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4794797-6650-F846-94D2-BF464276A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C2207-B868-7B48-92CF-0F9415747ABB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5181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FDAD98E-D915-F046-B7D0-1677F0DEB9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C43CC12-E2AE-AF4E-B471-C8ECF5C27C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AB243BB-130E-0C49-90F7-AEC60E869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B89E-6028-7241-910C-8C11F6A5F5A4}" type="datetimeFigureOut">
              <a:t>04.03.25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54D9032-87EF-0B4B-B344-679A9A828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B4230A-5BA3-2D48-B3D2-D0ABE202C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C2207-B868-7B48-92CF-0F9415747ABB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9494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9F5002-B875-D94F-800A-4E608DFB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CD95071-C5C6-1F4F-ABE6-52F3F971F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A33C0E-C09B-054F-9ECD-0E72EF422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B89E-6028-7241-910C-8C11F6A5F5A4}" type="datetimeFigureOut">
              <a:t>04.03.25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5F464D3-28B4-A746-A4D2-0E21BE35C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0AB608-FA2E-4844-8079-F89B00F17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C2207-B868-7B48-92CF-0F9415747ABB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7872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28FD83-78CA-1C40-8B9B-7B0C7FC8E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F66D55E-6071-9141-9AD4-B0E723DADD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F5F696C-3A58-6B40-9779-76453CF2E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B89E-6028-7241-910C-8C11F6A5F5A4}" type="datetimeFigureOut">
              <a:t>04.03.25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1B69F02-68FC-DB4C-B50B-69720074E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DD375DE-F954-704D-B381-E41F9E570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C2207-B868-7B48-92CF-0F9415747ABB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0243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327819-EC19-9B44-B93B-FF940118B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DD3013B-FCAA-4946-8BDC-07D51C8A75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96BBFEC-DA3A-334C-AF87-D090F43A83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D852C81-79ED-F049-A912-5E02BD4E6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B89E-6028-7241-910C-8C11F6A5F5A4}" type="datetimeFigureOut">
              <a:t>04.03.25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0AD5640-5ED5-2041-BAFA-07BD8EFF7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B4A58FD-C4C7-6048-8EE2-647BE9A5A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C2207-B868-7B48-92CF-0F9415747ABB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1229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86A647-701A-D342-9B32-189E7E056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1F9F0FF-FAE5-BD4A-BDE9-B101A0F5A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D7EDF67-E305-584D-B311-5F87F8551A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A899DC0-7016-6746-9939-ED895CB4D0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D69F00D-A252-3D45-A718-B100236618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2CAD7B8-02C8-1D48-B675-2D24DC9CC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B89E-6028-7241-910C-8C11F6A5F5A4}" type="datetimeFigureOut">
              <a:t>04.03.25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08B2E46-AE5F-5646-9A4F-99120942E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F9ADE58-2235-544E-A5B3-12DCDCDEA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C2207-B868-7B48-92CF-0F9415747ABB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7766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CC1A3D-AD6E-D54A-9716-6C3677AD1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C2B61D4-D565-D141-9D3C-15E43B6A1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B89E-6028-7241-910C-8C11F6A5F5A4}" type="datetimeFigureOut">
              <a:t>04.03.25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FB5533D-A788-C744-B8FA-A1BCB58A8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FD1CEC3-B584-6E48-B56E-A8849C21C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C2207-B868-7B48-92CF-0F9415747ABB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2191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F6B2020-64E7-6543-98AC-9FB34768B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B89E-6028-7241-910C-8C11F6A5F5A4}" type="datetimeFigureOut">
              <a:t>04.03.25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76E3ADE-EC1A-A54C-90D6-AF9C1A154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6762A28-037A-0044-86D0-00C3BDCB5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C2207-B868-7B48-92CF-0F9415747ABB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2946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1F6058-98EE-7740-817A-9F745F609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FBD3253-A308-7043-82F4-879854ACF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366E1B2-786F-364A-8CD1-94001F731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FB342FD-0DAE-3D43-9FC3-B7AA8CA57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B89E-6028-7241-910C-8C11F6A5F5A4}" type="datetimeFigureOut">
              <a:t>04.03.25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0DACBBD-85BE-6E43-B3A0-F80607B41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51B83D6-91BB-1341-A211-BBD9DAA6C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C2207-B868-7B48-92CF-0F9415747ABB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6731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C1B397-95AB-4D4B-8557-86C9C401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D5B4EE5-6945-8945-B502-987B73CADF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511F49-1FB4-2D41-B076-2C6C748081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3F89E99-8EA9-BA48-8C37-112C138FC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B89E-6028-7241-910C-8C11F6A5F5A4}" type="datetimeFigureOut">
              <a:t>04.03.25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27C8030-5FC5-914A-A46A-E38CCA156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ACF700E-4F14-2D40-8968-0FF78E62B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C2207-B868-7B48-92CF-0F9415747ABB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9126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3285ABE-E35D-684E-9C4A-05257C55F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B0A6707-47BD-CB45-ABC7-94FBA1A3E1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35A6F3-5D58-B44A-A07E-3424B21DE6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B7B89E-6028-7241-910C-8C11F6A5F5A4}" type="datetimeFigureOut">
              <a:t>04.03.25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A92B64-873E-3140-8161-19FF06A6DF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2B30E0C-D0C5-7E48-A0C2-8092EAA65C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7C2207-B868-7B48-92CF-0F9415747ABB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7903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NUL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sv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0.png"/><Relationship Id="rId3" Type="http://schemas.openxmlformats.org/officeDocument/2006/relationships/customXml" Target="../ink/ink6.xml"/><Relationship Id="rId7" Type="http://schemas.openxmlformats.org/officeDocument/2006/relationships/customXml" Target="../ink/ink8.xml"/><Relationship Id="rId12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0.png"/><Relationship Id="rId11" Type="http://schemas.openxmlformats.org/officeDocument/2006/relationships/customXml" Target="../ink/ink10.xml"/><Relationship Id="rId5" Type="http://schemas.openxmlformats.org/officeDocument/2006/relationships/customXml" Target="../ink/ink7.xml"/><Relationship Id="rId10" Type="http://schemas.openxmlformats.org/officeDocument/2006/relationships/image" Target="../media/image18.png"/><Relationship Id="rId4" Type="http://schemas.openxmlformats.org/officeDocument/2006/relationships/image" Target="../media/image15.png"/><Relationship Id="rId9" Type="http://schemas.openxmlformats.org/officeDocument/2006/relationships/customXml" Target="../ink/ink9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.xml"/><Relationship Id="rId3" Type="http://schemas.openxmlformats.org/officeDocument/2006/relationships/image" Target="../media/image160.png"/><Relationship Id="rId7" Type="http://schemas.openxmlformats.org/officeDocument/2006/relationships/image" Target="../media/image18.png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3.xml"/><Relationship Id="rId11" Type="http://schemas.openxmlformats.org/officeDocument/2006/relationships/image" Target="../media/image21.png"/><Relationship Id="rId5" Type="http://schemas.openxmlformats.org/officeDocument/2006/relationships/image" Target="../media/image170.png"/><Relationship Id="rId10" Type="http://schemas.openxmlformats.org/officeDocument/2006/relationships/image" Target="../media/image20.png"/><Relationship Id="rId4" Type="http://schemas.openxmlformats.org/officeDocument/2006/relationships/customXml" Target="../ink/ink12.xml"/><Relationship Id="rId9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8.xml"/><Relationship Id="rId3" Type="http://schemas.openxmlformats.org/officeDocument/2006/relationships/image" Target="../media/image160.png"/><Relationship Id="rId7" Type="http://schemas.openxmlformats.org/officeDocument/2006/relationships/image" Target="../media/image18.png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7.xml"/><Relationship Id="rId11" Type="http://schemas.microsoft.com/office/2007/relationships/hdphoto" Target="../media/hdphoto1.wdp"/><Relationship Id="rId5" Type="http://schemas.openxmlformats.org/officeDocument/2006/relationships/image" Target="../media/image170.png"/><Relationship Id="rId10" Type="http://schemas.openxmlformats.org/officeDocument/2006/relationships/image" Target="../media/image22.png"/><Relationship Id="rId4" Type="http://schemas.openxmlformats.org/officeDocument/2006/relationships/customXml" Target="../ink/ink16.xml"/><Relationship Id="rId9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8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0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0.png"/><Relationship Id="rId7" Type="http://schemas.openxmlformats.org/officeDocument/2006/relationships/image" Target="../media/image6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90.png"/><Relationship Id="rId4" Type="http://schemas.openxmlformats.org/officeDocument/2006/relationships/customXml" Target="../ink/ink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9" name="Freihand 8">
                <a:extLst>
                  <a:ext uri="{FF2B5EF4-FFF2-40B4-BE49-F238E27FC236}">
                    <a16:creationId xmlns:a16="http://schemas.microsoft.com/office/drawing/2014/main" id="{C8B667B5-E543-B14F-A6D2-FD1F2C19ACC3}"/>
                  </a:ext>
                </a:extLst>
              </p14:cNvPr>
              <p14:cNvContentPartPr/>
              <p14:nvPr/>
            </p14:nvContentPartPr>
            <p14:xfrm>
              <a:off x="5939169" y="4366652"/>
              <a:ext cx="360" cy="360"/>
            </p14:xfrm>
          </p:contentPart>
        </mc:Choice>
        <mc:Fallback xmlns="">
          <p:pic>
            <p:nvPicPr>
              <p:cNvPr id="9" name="Freihand 8">
                <a:extLst>
                  <a:ext uri="{FF2B5EF4-FFF2-40B4-BE49-F238E27FC236}">
                    <a16:creationId xmlns:a16="http://schemas.microsoft.com/office/drawing/2014/main" id="{C8B667B5-E543-B14F-A6D2-FD1F2C19ACC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76169" y="3988652"/>
                <a:ext cx="126000" cy="756000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Grafik 1">
            <a:extLst>
              <a:ext uri="{FF2B5EF4-FFF2-40B4-BE49-F238E27FC236}">
                <a16:creationId xmlns:a16="http://schemas.microsoft.com/office/drawing/2014/main" id="{E491ECE7-5402-5F2D-2AFD-DC15FA6EA1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0597" y="1541255"/>
            <a:ext cx="7042938" cy="1970563"/>
          </a:xfrm>
          <a:prstGeom prst="rect">
            <a:avLst/>
          </a:prstGeom>
        </p:spPr>
      </p:pic>
      <p:pic>
        <p:nvPicPr>
          <p:cNvPr id="4" name="Grafik 3" descr="Ein Bild, das Grafiken, Schrift, Grafikdesign, Clipart enthält.&#10;&#10;Automatisch generierte Beschreibung">
            <a:extLst>
              <a:ext uri="{FF2B5EF4-FFF2-40B4-BE49-F238E27FC236}">
                <a16:creationId xmlns:a16="http://schemas.microsoft.com/office/drawing/2014/main" id="{798186C4-C909-3B88-CB3E-DC0BD4927494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7" r="3" b="4975"/>
          <a:stretch/>
        </p:blipFill>
        <p:spPr>
          <a:xfrm>
            <a:off x="722236" y="846923"/>
            <a:ext cx="3496733" cy="319358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A442690A-37A7-98F6-A2B9-B25B9D059D34}"/>
              </a:ext>
            </a:extLst>
          </p:cNvPr>
          <p:cNvSpPr txBox="1"/>
          <p:nvPr/>
        </p:nvSpPr>
        <p:spPr>
          <a:xfrm>
            <a:off x="4337569" y="6244133"/>
            <a:ext cx="3516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A2.2 Lëtzebuergesch – Tessy Feyder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95511DBF-14ED-70DA-AC2E-0F53750F90CD}"/>
              </a:ext>
            </a:extLst>
          </p:cNvPr>
          <p:cNvSpPr txBox="1">
            <a:spLocks/>
          </p:cNvSpPr>
          <p:nvPr/>
        </p:nvSpPr>
        <p:spPr>
          <a:xfrm>
            <a:off x="2470603" y="4366652"/>
            <a:ext cx="7250793" cy="168365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lb-LU" sz="4800" b="1" u="sng" dirty="0"/>
              <a:t>A1</a:t>
            </a:r>
            <a:br>
              <a:rPr lang="lb-LU" sz="4800" b="1" u="sng" dirty="0"/>
            </a:br>
            <a:br>
              <a:rPr lang="lb-LU" sz="2000" dirty="0"/>
            </a:br>
            <a:r>
              <a:rPr lang="lb-LU" sz="2000" dirty="0"/>
              <a:t>Lëtzebuerg, de 4. Mäerz 2025</a:t>
            </a:r>
          </a:p>
        </p:txBody>
      </p:sp>
    </p:spTree>
    <p:extLst>
      <p:ext uri="{BB962C8B-B14F-4D97-AF65-F5344CB8AC3E}">
        <p14:creationId xmlns:p14="http://schemas.microsoft.com/office/powerpoint/2010/main" val="74111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B77137D3-FBC0-4B4C-AD1A-6166339C3F70}"/>
              </a:ext>
            </a:extLst>
          </p:cNvPr>
          <p:cNvSpPr txBox="1"/>
          <p:nvPr/>
        </p:nvSpPr>
        <p:spPr>
          <a:xfrm>
            <a:off x="168812" y="1145961"/>
            <a:ext cx="11333011" cy="353943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fr-CH" sz="2800" b="1" u="sng" dirty="0">
                <a:solidFill>
                  <a:schemeClr val="accent1"/>
                </a:solidFill>
              </a:rPr>
              <a:t>Exercice</a:t>
            </a:r>
            <a:r>
              <a:rPr lang="fr-CH" sz="2800" b="1" u="sng" dirty="0"/>
              <a:t>: </a:t>
            </a:r>
            <a:r>
              <a:rPr lang="fr-CH" sz="2800" b="1" u="sng" dirty="0" err="1"/>
              <a:t>Ech</a:t>
            </a:r>
            <a:r>
              <a:rPr lang="fr-CH" sz="2800" b="1" u="sng" dirty="0"/>
              <a:t> </a:t>
            </a:r>
            <a:r>
              <a:rPr lang="fr-CH" sz="2800" b="1" u="sng" dirty="0" err="1"/>
              <a:t>heesche</a:t>
            </a:r>
            <a:r>
              <a:rPr lang="fr-CH" sz="2800" b="1" u="sng" dirty="0"/>
              <a:t>(n)....</a:t>
            </a:r>
          </a:p>
          <a:p>
            <a:endParaRPr lang="fr-CH" sz="2800" u="sng" dirty="0"/>
          </a:p>
          <a:p>
            <a:endParaRPr lang="fr-CH" sz="2800" u="sng" dirty="0"/>
          </a:p>
          <a:p>
            <a:endParaRPr lang="fr-CH" sz="2800" dirty="0"/>
          </a:p>
          <a:p>
            <a:endParaRPr lang="fr-CH" sz="2800" dirty="0"/>
          </a:p>
          <a:p>
            <a:endParaRPr lang="fr-CH" sz="2800" dirty="0"/>
          </a:p>
          <a:p>
            <a:endParaRPr lang="fr-CH" sz="2800" dirty="0"/>
          </a:p>
          <a:p>
            <a:r>
              <a:rPr lang="fr-CH" sz="2800" dirty="0"/>
              <a:t>                 </a:t>
            </a:r>
            <a:endParaRPr sz="2800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9400C2F-2A04-D041-9F5A-E618B5B3E2D0}"/>
              </a:ext>
            </a:extLst>
          </p:cNvPr>
          <p:cNvSpPr/>
          <p:nvPr/>
        </p:nvSpPr>
        <p:spPr>
          <a:xfrm>
            <a:off x="168812" y="359210"/>
            <a:ext cx="11840308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800" b="1" dirty="0"/>
              <a:t>Sech virstellen</a:t>
            </a: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E78F9D87-3624-F74A-A0D8-7C3869A419D5}"/>
              </a:ext>
            </a:extLst>
          </p:cNvPr>
          <p:cNvGraphicFramePr>
            <a:graphicFrameLocks noGrp="1"/>
          </p:cNvGraphicFramePr>
          <p:nvPr/>
        </p:nvGraphicFramePr>
        <p:xfrm>
          <a:off x="382172" y="2545701"/>
          <a:ext cx="2516011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16011">
                  <a:extLst>
                    <a:ext uri="{9D8B030D-6E8A-4147-A177-3AD203B41FA5}">
                      <a16:colId xmlns:a16="http://schemas.microsoft.com/office/drawing/2014/main" val="1912524825"/>
                    </a:ext>
                  </a:extLst>
                </a:gridCol>
              </a:tblGrid>
              <a:tr h="325465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err="1">
                          <a:solidFill>
                            <a:srgbClr val="00B050"/>
                          </a:solidFill>
                        </a:rPr>
                        <a:t>n</a:t>
                      </a:r>
                      <a:r>
                        <a:rPr lang="de-DE" sz="2800" dirty="0">
                          <a:solidFill>
                            <a:srgbClr val="00B050"/>
                          </a:solidFill>
                        </a:rPr>
                        <a:t>+</a:t>
                      </a:r>
                    </a:p>
                    <a:p>
                      <a:pPr algn="ctr"/>
                      <a:r>
                        <a:rPr lang="de-DE" sz="2800" dirty="0"/>
                        <a:t>U, N, I, </a:t>
                      </a:r>
                      <a:r>
                        <a:rPr lang="de-DE" sz="2800" b="1" dirty="0"/>
                        <a:t>T,</a:t>
                      </a:r>
                      <a:r>
                        <a:rPr lang="de-DE" sz="2800" dirty="0"/>
                        <a:t> E, </a:t>
                      </a:r>
                      <a:r>
                        <a:rPr lang="de-DE" sz="2800" b="1" dirty="0"/>
                        <a:t>D</a:t>
                      </a:r>
                      <a:r>
                        <a:rPr lang="de-DE" sz="2800" dirty="0"/>
                        <a:t>, Z, O, A, 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4510635"/>
                  </a:ext>
                </a:extLst>
              </a:tr>
            </a:tbl>
          </a:graphicData>
        </a:graphic>
      </p:graphicFrame>
      <p:sp>
        <p:nvSpPr>
          <p:cNvPr id="4" name="Rechteck 3">
            <a:extLst>
              <a:ext uri="{FF2B5EF4-FFF2-40B4-BE49-F238E27FC236}">
                <a16:creationId xmlns:a16="http://schemas.microsoft.com/office/drawing/2014/main" id="{6703B220-8352-2B41-8613-FF542B5FCF12}"/>
              </a:ext>
            </a:extLst>
          </p:cNvPr>
          <p:cNvSpPr/>
          <p:nvPr/>
        </p:nvSpPr>
        <p:spPr>
          <a:xfrm>
            <a:off x="4992107" y="2306849"/>
            <a:ext cx="6096000" cy="16312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algn="ctr">
              <a:spcAft>
                <a:spcPts val="0"/>
              </a:spcAft>
            </a:pPr>
            <a:r>
              <a:rPr lang="de-LU" sz="2800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endParaRPr lang="de-LU" sz="2800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</a:pPr>
            <a:r>
              <a:rPr lang="de-LU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B. C. F. G. J. K. L. </a:t>
            </a:r>
            <a:r>
              <a:rPr lang="de-LU" sz="2800" b="1" dirty="0"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de-LU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de-LU" sz="2800" dirty="0"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LU" sz="2800" b="1" dirty="0"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de-LU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Q. R. S. F. W. X.</a:t>
            </a:r>
          </a:p>
          <a:p>
            <a:pPr algn="ctr">
              <a:spcAft>
                <a:spcPts val="0"/>
              </a:spcAft>
            </a:pPr>
            <a:r>
              <a:rPr lang="de-LU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Y. Z.</a:t>
            </a:r>
          </a:p>
          <a:p>
            <a:pPr algn="ctr">
              <a:spcAft>
                <a:spcPts val="0"/>
              </a:spcAft>
            </a:pPr>
            <a:r>
              <a:rPr lang="de-LU" sz="16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LU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31EB88C-220B-1F46-A530-514BE93BF78C}"/>
              </a:ext>
            </a:extLst>
          </p:cNvPr>
          <p:cNvCxnSpPr>
            <a:cxnSpLocks/>
          </p:cNvCxnSpPr>
          <p:nvPr/>
        </p:nvCxnSpPr>
        <p:spPr>
          <a:xfrm flipV="1">
            <a:off x="7862806" y="2382811"/>
            <a:ext cx="354601" cy="32578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feld 2">
            <a:extLst>
              <a:ext uri="{FF2B5EF4-FFF2-40B4-BE49-F238E27FC236}">
                <a16:creationId xmlns:a16="http://schemas.microsoft.com/office/drawing/2014/main" id="{59014FC0-6EE7-6F4E-A1B8-A5D77A1AFBB3}"/>
              </a:ext>
            </a:extLst>
          </p:cNvPr>
          <p:cNvSpPr txBox="1"/>
          <p:nvPr/>
        </p:nvSpPr>
        <p:spPr>
          <a:xfrm>
            <a:off x="5047281" y="4644628"/>
            <a:ext cx="4741876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" sz="2800" dirty="0"/>
              <a:t>Ech heesche </a:t>
            </a:r>
            <a:r>
              <a:rPr lang="nl" sz="2800" b="1" dirty="0">
                <a:highlight>
                  <a:srgbClr val="FFFF00"/>
                </a:highlight>
              </a:rPr>
              <a:t>P</a:t>
            </a:r>
            <a:r>
              <a:rPr lang="nl" sz="2800" dirty="0"/>
              <a:t>edroh.               </a:t>
            </a:r>
          </a:p>
          <a:p>
            <a:r>
              <a:rPr lang="nl" sz="2800" dirty="0"/>
              <a:t>Ech heesche</a:t>
            </a:r>
            <a:r>
              <a:rPr lang="nl" sz="2800" b="1" dirty="0"/>
              <a:t>n</a:t>
            </a:r>
            <a:r>
              <a:rPr lang="nl" sz="2800" dirty="0"/>
              <a:t> </a:t>
            </a:r>
            <a:r>
              <a:rPr lang="nl" sz="2800" b="1" dirty="0"/>
              <a:t>D</a:t>
            </a:r>
            <a:r>
              <a:rPr lang="nl" sz="2800" dirty="0"/>
              <a:t>imitiri.                </a:t>
            </a:r>
          </a:p>
          <a:p>
            <a:r>
              <a:rPr lang="nl" sz="2800" dirty="0"/>
              <a:t>Ech heesche </a:t>
            </a:r>
            <a:r>
              <a:rPr lang="nl" sz="2800" b="1" dirty="0">
                <a:highlight>
                  <a:srgbClr val="FFFF00"/>
                </a:highlight>
              </a:rPr>
              <a:t>M</a:t>
            </a:r>
            <a:r>
              <a:rPr lang="nl" sz="2800" dirty="0"/>
              <a:t>aria.</a:t>
            </a:r>
          </a:p>
          <a:p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CFD06B1-255C-1240-98F1-81AF392E7B12}"/>
              </a:ext>
            </a:extLst>
          </p:cNvPr>
          <p:cNvSpPr/>
          <p:nvPr/>
        </p:nvSpPr>
        <p:spPr>
          <a:xfrm>
            <a:off x="382172" y="4803098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CH" sz="2800" dirty="0" err="1"/>
              <a:t>Ech</a:t>
            </a:r>
            <a:r>
              <a:rPr lang="fr-CH" sz="2800" dirty="0"/>
              <a:t> </a:t>
            </a:r>
            <a:r>
              <a:rPr lang="fr-CH" sz="2800" dirty="0" err="1"/>
              <a:t>heesche</a:t>
            </a:r>
            <a:r>
              <a:rPr lang="fr-CH" sz="2800" b="1" dirty="0" err="1"/>
              <a:t>n</a:t>
            </a:r>
            <a:r>
              <a:rPr lang="fr-CH" sz="2800" dirty="0"/>
              <a:t> </a:t>
            </a:r>
            <a:r>
              <a:rPr lang="fr-CH" sz="2800" b="1" dirty="0"/>
              <a:t>T</a:t>
            </a:r>
            <a:r>
              <a:rPr lang="fr-CH" sz="2800" dirty="0"/>
              <a:t>essy.               </a:t>
            </a:r>
          </a:p>
          <a:p>
            <a:r>
              <a:rPr lang="fr-CH" sz="2800" dirty="0" err="1"/>
              <a:t>Ech</a:t>
            </a:r>
            <a:r>
              <a:rPr lang="fr-CH" sz="2800" dirty="0"/>
              <a:t> </a:t>
            </a:r>
            <a:r>
              <a:rPr lang="fr-CH" sz="2800" dirty="0" err="1"/>
              <a:t>heesche</a:t>
            </a:r>
            <a:r>
              <a:rPr lang="fr-CH" sz="2800" b="1" dirty="0" err="1"/>
              <a:t>n</a:t>
            </a:r>
            <a:r>
              <a:rPr lang="fr-CH" sz="2800" dirty="0"/>
              <a:t> </a:t>
            </a:r>
            <a:r>
              <a:rPr lang="fr-CH" sz="2800" b="1" dirty="0" err="1"/>
              <a:t>D</a:t>
            </a:r>
            <a:r>
              <a:rPr lang="fr-CH" sz="2800" dirty="0" err="1"/>
              <a:t>imitiri</a:t>
            </a:r>
            <a:r>
              <a:rPr lang="fr-CH" dirty="0"/>
              <a:t>.</a:t>
            </a: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9DCFA6F-105F-4C43-8A6C-CCF665D24568}"/>
              </a:ext>
            </a:extLst>
          </p:cNvPr>
          <p:cNvSpPr txBox="1"/>
          <p:nvPr/>
        </p:nvSpPr>
        <p:spPr>
          <a:xfrm>
            <a:off x="7666566" y="9229"/>
            <a:ext cx="61891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/>
              <a:t>https://portal.education.lu/zls/ORTHOGRAFIE</a:t>
            </a:r>
          </a:p>
        </p:txBody>
      </p:sp>
    </p:spTree>
    <p:extLst>
      <p:ext uri="{BB962C8B-B14F-4D97-AF65-F5344CB8AC3E}">
        <p14:creationId xmlns:p14="http://schemas.microsoft.com/office/powerpoint/2010/main" val="2206059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F0F06-B651-DD44-87CF-F7A331005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5882" y="4267832"/>
            <a:ext cx="4805996" cy="1401448"/>
          </a:xfrm>
        </p:spPr>
        <p:txBody>
          <a:bodyPr vert="horz" lIns="91440" tIns="45720" rIns="91440" bIns="45720" rtlCol="0" anchor="t">
            <a:normAutofit/>
          </a:bodyPr>
          <a:lstStyle/>
          <a:p>
            <a:br>
              <a:rPr lang="en-US">
                <a:solidFill>
                  <a:srgbClr val="000000"/>
                </a:solidFill>
              </a:rPr>
            </a:br>
            <a:r>
              <a:rPr lang="en-US">
                <a:solidFill>
                  <a:srgbClr val="000000"/>
                </a:solidFill>
              </a:rPr>
              <a:t>Wéi heeschs du?</a:t>
            </a:r>
          </a:p>
        </p:txBody>
      </p:sp>
      <p:sp>
        <p:nvSpPr>
          <p:cNvPr id="4" name="Oval Callout 3">
            <a:extLst>
              <a:ext uri="{FF2B5EF4-FFF2-40B4-BE49-F238E27FC236}">
                <a16:creationId xmlns:a16="http://schemas.microsoft.com/office/drawing/2014/main" id="{2B42F99B-3085-644F-BFFA-E0A0786F52E3}"/>
              </a:ext>
            </a:extLst>
          </p:cNvPr>
          <p:cNvSpPr/>
          <p:nvPr/>
        </p:nvSpPr>
        <p:spPr>
          <a:xfrm>
            <a:off x="4559300" y="1040552"/>
            <a:ext cx="5091159" cy="2477125"/>
          </a:xfrm>
          <a:prstGeom prst="wedgeEllipseCallout">
            <a:avLst>
              <a:gd name="adj1" fmla="val -84136"/>
              <a:gd name="adj2" fmla="val 44950"/>
            </a:avLst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lb-LU" sz="3200" dirty="0"/>
              <a:t>Gudde Moien, ech heesche</a:t>
            </a:r>
            <a:r>
              <a:rPr lang="lb-LU" sz="3200" b="1" dirty="0"/>
              <a:t>n</a:t>
            </a:r>
          </a:p>
          <a:p>
            <a:pPr algn="ctr">
              <a:spcAft>
                <a:spcPts val="600"/>
              </a:spcAft>
            </a:pPr>
            <a:r>
              <a:rPr lang="lb-LU" sz="3200" b="1" dirty="0"/>
              <a:t>Tessy. </a:t>
            </a:r>
            <a:endParaRPr lang="lb-LU" sz="3200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D2E3240-C4F0-2445-8942-581C5A4DF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489" y="2057400"/>
            <a:ext cx="2792319" cy="4238815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7FDDB2B4-3DE0-294E-B9C6-3BEC323BEF4E}"/>
              </a:ext>
            </a:extLst>
          </p:cNvPr>
          <p:cNvSpPr/>
          <p:nvPr/>
        </p:nvSpPr>
        <p:spPr>
          <a:xfrm>
            <a:off x="168812" y="359210"/>
            <a:ext cx="11840308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800" b="1" dirty="0"/>
              <a:t>Sech virstellen</a:t>
            </a:r>
          </a:p>
        </p:txBody>
      </p:sp>
    </p:spTree>
    <p:extLst>
      <p:ext uri="{BB962C8B-B14F-4D97-AF65-F5344CB8AC3E}">
        <p14:creationId xmlns:p14="http://schemas.microsoft.com/office/powerpoint/2010/main" val="2618294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E1300B03-EB4E-9845-93E4-E01026C4FF6B}"/>
              </a:ext>
            </a:extLst>
          </p:cNvPr>
          <p:cNvSpPr/>
          <p:nvPr/>
        </p:nvSpPr>
        <p:spPr>
          <a:xfrm>
            <a:off x="5977217" y="3244334"/>
            <a:ext cx="4491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LU" dirty="0">
                <a:solidFill>
                  <a:srgbClr val="000000"/>
                </a:solidFill>
                <a:latin typeface="-webkit-standard"/>
              </a:rPr>
              <a:t> </a:t>
            </a:r>
            <a:r>
              <a:rPr lang="de-LU" dirty="0"/>
              <a:t>    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C556237-29B1-884C-A464-2CA6121819ED}"/>
              </a:ext>
            </a:extLst>
          </p:cNvPr>
          <p:cNvSpPr txBox="1"/>
          <p:nvPr/>
        </p:nvSpPr>
        <p:spPr>
          <a:xfrm>
            <a:off x="168812" y="1147971"/>
            <a:ext cx="61093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u="sng" dirty="0" err="1">
                <a:solidFill>
                  <a:schemeClr val="accent1"/>
                </a:solidFill>
              </a:rPr>
              <a:t>Exercice</a:t>
            </a:r>
            <a:r>
              <a:rPr lang="de-DE" sz="2800" b="1" u="sng" dirty="0"/>
              <a:t>: </a:t>
            </a:r>
            <a:r>
              <a:rPr lang="de-DE" sz="2800" b="1" u="sng" dirty="0" err="1"/>
              <a:t>Richteg        </a:t>
            </a:r>
            <a:r>
              <a:rPr lang="de-DE" sz="2800" b="1" u="sng" dirty="0"/>
              <a:t> oder falsch          ?</a:t>
            </a:r>
            <a:endParaRPr lang="de-DE" sz="2800" b="1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BF9C349B-E775-DD43-93BA-2FA44CBC4A04}"/>
              </a:ext>
            </a:extLst>
          </p:cNvPr>
          <p:cNvSpPr txBox="1"/>
          <p:nvPr/>
        </p:nvSpPr>
        <p:spPr>
          <a:xfrm>
            <a:off x="280499" y="4430105"/>
            <a:ext cx="37673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1. </a:t>
            </a:r>
            <a:r>
              <a:rPr lang="de-DE" sz="3200" dirty="0" err="1"/>
              <a:t>Ech</a:t>
            </a:r>
            <a:r>
              <a:rPr lang="de-DE" sz="3200" dirty="0"/>
              <a:t> heeschen Paul.</a:t>
            </a:r>
          </a:p>
        </p:txBody>
      </p: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CD2E4B18-2566-3A45-80EE-21B7B8DF343B}"/>
              </a:ext>
            </a:extLst>
          </p:cNvPr>
          <p:cNvCxnSpPr/>
          <p:nvPr/>
        </p:nvCxnSpPr>
        <p:spPr>
          <a:xfrm>
            <a:off x="268601" y="4748998"/>
            <a:ext cx="499960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B7C9700D-E304-F240-94F7-CC58648B27F6}"/>
              </a:ext>
            </a:extLst>
          </p:cNvPr>
          <p:cNvSpPr txBox="1"/>
          <p:nvPr/>
        </p:nvSpPr>
        <p:spPr>
          <a:xfrm>
            <a:off x="280499" y="5462647"/>
            <a:ext cx="27767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>
                <a:solidFill>
                  <a:schemeClr val="accent6"/>
                </a:solidFill>
              </a:rPr>
              <a:t>Ech</a:t>
            </a:r>
            <a:r>
              <a:rPr lang="de-DE" sz="2800" dirty="0">
                <a:solidFill>
                  <a:schemeClr val="accent6"/>
                </a:solidFill>
              </a:rPr>
              <a:t> heesche Paul.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228780B1-0B3C-AA45-BD9B-DD9645209EB0}"/>
              </a:ext>
            </a:extLst>
          </p:cNvPr>
          <p:cNvSpPr txBox="1"/>
          <p:nvPr/>
        </p:nvSpPr>
        <p:spPr>
          <a:xfrm>
            <a:off x="5492436" y="4460882"/>
            <a:ext cx="27142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2. Ech sinn krank.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C532094B-88F5-2847-AC3D-E65E59AB006E}"/>
              </a:ext>
            </a:extLst>
          </p:cNvPr>
          <p:cNvSpPr txBox="1"/>
          <p:nvPr/>
        </p:nvSpPr>
        <p:spPr>
          <a:xfrm>
            <a:off x="280499" y="4971594"/>
            <a:ext cx="86015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2000" b="1" dirty="0" err="1">
                <a:solidFill>
                  <a:srgbClr val="FF0000"/>
                </a:solidFill>
              </a:rPr>
              <a:t>Falsch</a:t>
            </a:r>
            <a:r>
              <a:rPr lang="fr-CH" sz="1800" dirty="0"/>
              <a:t>✖️</a:t>
            </a:r>
            <a:endParaRPr lang="de-DE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84090B9-96BA-634D-AFA0-4D73CDC3F382}"/>
              </a:ext>
            </a:extLst>
          </p:cNvPr>
          <p:cNvSpPr txBox="1"/>
          <p:nvPr/>
        </p:nvSpPr>
        <p:spPr>
          <a:xfrm>
            <a:off x="5546123" y="4984102"/>
            <a:ext cx="86015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2000" b="1" dirty="0" err="1">
                <a:solidFill>
                  <a:srgbClr val="FF0000"/>
                </a:solidFill>
              </a:rPr>
              <a:t>Falsch</a:t>
            </a:r>
            <a:r>
              <a:rPr lang="fr-CH" sz="1800" dirty="0"/>
              <a:t>✖️</a:t>
            </a:r>
            <a:endParaRPr lang="de-DE"/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35AA6A72-6F39-B343-ACBB-FA66BD86216B}"/>
              </a:ext>
            </a:extLst>
          </p:cNvPr>
          <p:cNvCxnSpPr/>
          <p:nvPr/>
        </p:nvCxnSpPr>
        <p:spPr>
          <a:xfrm>
            <a:off x="5492436" y="4768430"/>
            <a:ext cx="499960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F618CCE6-547E-9642-A069-2A919C688C96}"/>
              </a:ext>
            </a:extLst>
          </p:cNvPr>
          <p:cNvSpPr txBox="1"/>
          <p:nvPr/>
        </p:nvSpPr>
        <p:spPr>
          <a:xfrm>
            <a:off x="5479109" y="5462647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>
                <a:solidFill>
                  <a:schemeClr val="accent6"/>
                </a:solidFill>
              </a:rPr>
              <a:t>Ech si krank.</a:t>
            </a:r>
            <a:endParaRPr lang="de-DE" sz="2800" dirty="0">
              <a:solidFill>
                <a:schemeClr val="accent6"/>
              </a:solidFill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3C5E5114-6E8C-BD46-B7FE-584242905622}"/>
              </a:ext>
            </a:extLst>
          </p:cNvPr>
          <p:cNvSpPr/>
          <p:nvPr/>
        </p:nvSpPr>
        <p:spPr>
          <a:xfrm>
            <a:off x="168812" y="359210"/>
            <a:ext cx="11840308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800" b="1" dirty="0"/>
              <a:t>Sech virstellen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D5CD6D5-5118-5433-95B5-D01B7CF23CD9}"/>
              </a:ext>
            </a:extLst>
          </p:cNvPr>
          <p:cNvSpPr txBox="1"/>
          <p:nvPr/>
        </p:nvSpPr>
        <p:spPr>
          <a:xfrm>
            <a:off x="2708706" y="1008421"/>
            <a:ext cx="14909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/>
              <a:t>👍🏼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0448167-D1A6-1023-C1A1-D540F62D0ACA}"/>
              </a:ext>
            </a:extLst>
          </p:cNvPr>
          <p:cNvSpPr txBox="1"/>
          <p:nvPr/>
        </p:nvSpPr>
        <p:spPr>
          <a:xfrm>
            <a:off x="5107819" y="1214025"/>
            <a:ext cx="14909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/>
              <a:t>👎🏼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ADCF13B-A232-8770-EFF9-688E90CD03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2520"/>
          <a:stretch/>
        </p:blipFill>
        <p:spPr>
          <a:xfrm>
            <a:off x="0" y="1649523"/>
            <a:ext cx="1710088" cy="218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CA76E4B2-D654-77A0-F297-D95BF369963C}"/>
              </a:ext>
            </a:extLst>
          </p:cNvPr>
          <p:cNvSpPr txBox="1"/>
          <p:nvPr/>
        </p:nvSpPr>
        <p:spPr>
          <a:xfrm>
            <a:off x="1728881" y="1967916"/>
            <a:ext cx="4132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/>
              <a:t>Richteg oder falsch? Reagéiert!</a:t>
            </a:r>
          </a:p>
        </p:txBody>
      </p:sp>
    </p:spTree>
    <p:extLst>
      <p:ext uri="{BB962C8B-B14F-4D97-AF65-F5344CB8AC3E}">
        <p14:creationId xmlns:p14="http://schemas.microsoft.com/office/powerpoint/2010/main" val="378341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1" grpId="0"/>
      <p:bldP spid="22" grpId="0"/>
      <p:bldP spid="14" grpId="0"/>
      <p:bldP spid="15" grpId="0"/>
      <p:bldP spid="2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B77137D3-FBC0-4B4C-AD1A-6166339C3F70}"/>
              </a:ext>
            </a:extLst>
          </p:cNvPr>
          <p:cNvSpPr txBox="1"/>
          <p:nvPr/>
        </p:nvSpPr>
        <p:spPr>
          <a:xfrm>
            <a:off x="576210" y="4570562"/>
            <a:ext cx="11335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LU" dirty="0"/>
              <a:t> </a:t>
            </a:r>
            <a:endParaRPr sz="2800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E1300B03-EB4E-9845-93E4-E01026C4FF6B}"/>
              </a:ext>
            </a:extLst>
          </p:cNvPr>
          <p:cNvSpPr/>
          <p:nvPr/>
        </p:nvSpPr>
        <p:spPr>
          <a:xfrm>
            <a:off x="5977217" y="3244334"/>
            <a:ext cx="4491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LU" dirty="0">
                <a:solidFill>
                  <a:srgbClr val="000000"/>
                </a:solidFill>
                <a:latin typeface="-webkit-standard"/>
              </a:rPr>
              <a:t> </a:t>
            </a:r>
            <a:r>
              <a:rPr lang="de-LU" dirty="0"/>
              <a:t>    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C556237-29B1-884C-A464-2CA6121819ED}"/>
              </a:ext>
            </a:extLst>
          </p:cNvPr>
          <p:cNvSpPr txBox="1"/>
          <p:nvPr/>
        </p:nvSpPr>
        <p:spPr>
          <a:xfrm>
            <a:off x="280499" y="1187619"/>
            <a:ext cx="45577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u="sng" dirty="0" err="1">
                <a:solidFill>
                  <a:schemeClr val="accent1"/>
                </a:solidFill>
              </a:rPr>
              <a:t>Exercice</a:t>
            </a:r>
            <a:r>
              <a:rPr lang="de-DE" sz="2800" b="1" u="sng" dirty="0"/>
              <a:t>: </a:t>
            </a:r>
            <a:r>
              <a:rPr lang="de-DE" sz="2800" b="1" u="sng" dirty="0" err="1"/>
              <a:t>Richteg</a:t>
            </a:r>
            <a:r>
              <a:rPr lang="de-DE" sz="2800" b="1" u="sng" dirty="0"/>
              <a:t> oder falsch?</a:t>
            </a:r>
            <a:endParaRPr lang="de-DE" sz="2800" b="1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BF9C349B-E775-DD43-93BA-2FA44CBC4A04}"/>
              </a:ext>
            </a:extLst>
          </p:cNvPr>
          <p:cNvSpPr txBox="1"/>
          <p:nvPr/>
        </p:nvSpPr>
        <p:spPr>
          <a:xfrm>
            <a:off x="280499" y="3746846"/>
            <a:ext cx="31037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3. Gudde Mëtteg.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6C85BD22-9163-144F-BFF2-9497455CEC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2520"/>
          <a:stretch/>
        </p:blipFill>
        <p:spPr>
          <a:xfrm>
            <a:off x="122278" y="1667420"/>
            <a:ext cx="1710088" cy="2184400"/>
          </a:xfrm>
          <a:prstGeom prst="rect">
            <a:avLst/>
          </a:prstGeom>
        </p:spPr>
      </p:pic>
      <p:sp>
        <p:nvSpPr>
          <p:cNvPr id="20" name="Textfeld 19">
            <a:extLst>
              <a:ext uri="{FF2B5EF4-FFF2-40B4-BE49-F238E27FC236}">
                <a16:creationId xmlns:a16="http://schemas.microsoft.com/office/drawing/2014/main" id="{7C98F720-B90F-3D4E-8335-15C47147A3AB}"/>
              </a:ext>
            </a:extLst>
          </p:cNvPr>
          <p:cNvSpPr txBox="1"/>
          <p:nvPr/>
        </p:nvSpPr>
        <p:spPr>
          <a:xfrm>
            <a:off x="2880360" y="55321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228780B1-0B3C-AA45-BD9B-DD9645209EB0}"/>
              </a:ext>
            </a:extLst>
          </p:cNvPr>
          <p:cNvSpPr txBox="1"/>
          <p:nvPr/>
        </p:nvSpPr>
        <p:spPr>
          <a:xfrm>
            <a:off x="5060460" y="3653703"/>
            <a:ext cx="27318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4. Gudde Owend.</a:t>
            </a:r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CD8F555C-BB72-CB4A-BEE4-DF8C950F155F}"/>
              </a:ext>
            </a:extLst>
          </p:cNvPr>
          <p:cNvCxnSpPr>
            <a:cxnSpLocks/>
          </p:cNvCxnSpPr>
          <p:nvPr/>
        </p:nvCxnSpPr>
        <p:spPr>
          <a:xfrm>
            <a:off x="5596903" y="3906027"/>
            <a:ext cx="3106119" cy="928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4DDBE409-7874-C341-9444-9B61DCDEDA60}"/>
              </a:ext>
            </a:extLst>
          </p:cNvPr>
          <p:cNvSpPr txBox="1"/>
          <p:nvPr/>
        </p:nvSpPr>
        <p:spPr>
          <a:xfrm>
            <a:off x="5060460" y="4707836"/>
            <a:ext cx="25651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solidFill>
                  <a:schemeClr val="accent6"/>
                </a:solidFill>
              </a:rPr>
              <a:t>Gudden Owend.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44088D1A-7518-004D-B462-396B5D646474}"/>
              </a:ext>
            </a:extLst>
          </p:cNvPr>
          <p:cNvSpPr txBox="1"/>
          <p:nvPr/>
        </p:nvSpPr>
        <p:spPr>
          <a:xfrm>
            <a:off x="316047" y="4355928"/>
            <a:ext cx="11335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 err="1">
                <a:solidFill>
                  <a:schemeClr val="accent6"/>
                </a:solidFill>
              </a:rPr>
              <a:t>Richteg</a:t>
            </a:r>
            <a:r>
              <a:rPr lang="fr-CH" dirty="0">
                <a:solidFill>
                  <a:schemeClr val="accent6"/>
                </a:solidFill>
              </a:rPr>
              <a:t> </a:t>
            </a:r>
            <a:r>
              <a:rPr lang="fr-CH" dirty="0"/>
              <a:t>✔️</a:t>
            </a:r>
            <a:endParaRPr sz="2800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92D630C7-71CB-594F-8D57-C5CF5FE0A4E6}"/>
              </a:ext>
            </a:extLst>
          </p:cNvPr>
          <p:cNvSpPr txBox="1"/>
          <p:nvPr/>
        </p:nvSpPr>
        <p:spPr>
          <a:xfrm>
            <a:off x="5060460" y="4283419"/>
            <a:ext cx="86015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2000" b="1" dirty="0" err="1">
                <a:solidFill>
                  <a:srgbClr val="FF0000"/>
                </a:solidFill>
              </a:rPr>
              <a:t>Falsch</a:t>
            </a:r>
            <a:r>
              <a:rPr lang="fr-CH" sz="1800" dirty="0"/>
              <a:t>✖️</a:t>
            </a:r>
            <a:endParaRPr lang="de-DE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7E63AE6E-F330-9548-9749-233F393B8CF2}"/>
              </a:ext>
            </a:extLst>
          </p:cNvPr>
          <p:cNvSpPr/>
          <p:nvPr/>
        </p:nvSpPr>
        <p:spPr>
          <a:xfrm>
            <a:off x="168812" y="359210"/>
            <a:ext cx="11840308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800" b="1" dirty="0"/>
              <a:t>Sech virstellen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D3C9297D-3E82-C10F-CD2C-75DC439B07EF}"/>
              </a:ext>
            </a:extLst>
          </p:cNvPr>
          <p:cNvSpPr txBox="1"/>
          <p:nvPr/>
        </p:nvSpPr>
        <p:spPr>
          <a:xfrm>
            <a:off x="1728881" y="1967916"/>
            <a:ext cx="4132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/>
              <a:t>Richteg oder falsch? Reagéiert!</a:t>
            </a:r>
          </a:p>
        </p:txBody>
      </p:sp>
    </p:spTree>
    <p:extLst>
      <p:ext uri="{BB962C8B-B14F-4D97-AF65-F5344CB8AC3E}">
        <p14:creationId xmlns:p14="http://schemas.microsoft.com/office/powerpoint/2010/main" val="193643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2" grpId="0"/>
      <p:bldP spid="13" grpId="0"/>
      <p:bldP spid="23" grpId="0"/>
      <p:bldP spid="2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B77137D3-FBC0-4B4C-AD1A-6166339C3F70}"/>
              </a:ext>
            </a:extLst>
          </p:cNvPr>
          <p:cNvSpPr txBox="1"/>
          <p:nvPr/>
        </p:nvSpPr>
        <p:spPr>
          <a:xfrm>
            <a:off x="576210" y="4570562"/>
            <a:ext cx="11335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LU" dirty="0"/>
              <a:t> </a:t>
            </a:r>
            <a:endParaRPr sz="2800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E1300B03-EB4E-9845-93E4-E01026C4FF6B}"/>
              </a:ext>
            </a:extLst>
          </p:cNvPr>
          <p:cNvSpPr/>
          <p:nvPr/>
        </p:nvSpPr>
        <p:spPr>
          <a:xfrm>
            <a:off x="5977217" y="3244334"/>
            <a:ext cx="4491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LU" dirty="0">
                <a:solidFill>
                  <a:srgbClr val="000000"/>
                </a:solidFill>
                <a:latin typeface="-webkit-standard"/>
              </a:rPr>
              <a:t> </a:t>
            </a:r>
            <a:r>
              <a:rPr lang="de-LU" dirty="0"/>
              <a:t>    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C556237-29B1-884C-A464-2CA6121819ED}"/>
              </a:ext>
            </a:extLst>
          </p:cNvPr>
          <p:cNvSpPr txBox="1"/>
          <p:nvPr/>
        </p:nvSpPr>
        <p:spPr>
          <a:xfrm>
            <a:off x="280499" y="1187619"/>
            <a:ext cx="45577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u="sng" dirty="0" err="1">
                <a:solidFill>
                  <a:schemeClr val="accent1"/>
                </a:solidFill>
              </a:rPr>
              <a:t>Exercice</a:t>
            </a:r>
            <a:r>
              <a:rPr lang="de-DE" sz="2800" b="1" u="sng" dirty="0"/>
              <a:t>: </a:t>
            </a:r>
            <a:r>
              <a:rPr lang="de-DE" sz="2800" b="1" u="sng" dirty="0" err="1"/>
              <a:t>Richteg</a:t>
            </a:r>
            <a:r>
              <a:rPr lang="de-DE" sz="2800" b="1" u="sng" dirty="0"/>
              <a:t> oder falsch?</a:t>
            </a:r>
            <a:endParaRPr lang="de-DE" sz="2800" b="1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BF9C349B-E775-DD43-93BA-2FA44CBC4A04}"/>
              </a:ext>
            </a:extLst>
          </p:cNvPr>
          <p:cNvSpPr txBox="1"/>
          <p:nvPr/>
        </p:nvSpPr>
        <p:spPr>
          <a:xfrm>
            <a:off x="280499" y="3746846"/>
            <a:ext cx="30091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5. Moien Monica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6C85BD22-9163-144F-BFF2-9497455CEC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2520"/>
          <a:stretch/>
        </p:blipFill>
        <p:spPr>
          <a:xfrm>
            <a:off x="122278" y="1667420"/>
            <a:ext cx="1710088" cy="2184400"/>
          </a:xfrm>
          <a:prstGeom prst="rect">
            <a:avLst/>
          </a:prstGeom>
        </p:spPr>
      </p:pic>
      <p:sp>
        <p:nvSpPr>
          <p:cNvPr id="20" name="Textfeld 19">
            <a:extLst>
              <a:ext uri="{FF2B5EF4-FFF2-40B4-BE49-F238E27FC236}">
                <a16:creationId xmlns:a16="http://schemas.microsoft.com/office/drawing/2014/main" id="{7C98F720-B90F-3D4E-8335-15C47147A3AB}"/>
              </a:ext>
            </a:extLst>
          </p:cNvPr>
          <p:cNvSpPr txBox="1"/>
          <p:nvPr/>
        </p:nvSpPr>
        <p:spPr>
          <a:xfrm>
            <a:off x="2880360" y="55321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228780B1-0B3C-AA45-BD9B-DD9645209EB0}"/>
              </a:ext>
            </a:extLst>
          </p:cNvPr>
          <p:cNvSpPr txBox="1"/>
          <p:nvPr/>
        </p:nvSpPr>
        <p:spPr>
          <a:xfrm>
            <a:off x="5060460" y="3653703"/>
            <a:ext cx="21852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6. Ech si midd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7E63AE6E-F330-9548-9749-233F393B8CF2}"/>
              </a:ext>
            </a:extLst>
          </p:cNvPr>
          <p:cNvSpPr/>
          <p:nvPr/>
        </p:nvSpPr>
        <p:spPr>
          <a:xfrm>
            <a:off x="168812" y="359210"/>
            <a:ext cx="11840308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800" b="1" dirty="0"/>
              <a:t>Sech virstellen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D3C9297D-3E82-C10F-CD2C-75DC439B07EF}"/>
              </a:ext>
            </a:extLst>
          </p:cNvPr>
          <p:cNvSpPr txBox="1"/>
          <p:nvPr/>
        </p:nvSpPr>
        <p:spPr>
          <a:xfrm>
            <a:off x="1728881" y="1967916"/>
            <a:ext cx="4132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/>
              <a:t>Richteg oder falsch? Reagéiert!</a:t>
            </a:r>
          </a:p>
        </p:txBody>
      </p:sp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2169035A-93EE-DBF0-64BF-B0535F8BBEAC}"/>
              </a:ext>
            </a:extLst>
          </p:cNvPr>
          <p:cNvCxnSpPr>
            <a:cxnSpLocks/>
          </p:cNvCxnSpPr>
          <p:nvPr/>
        </p:nvCxnSpPr>
        <p:spPr>
          <a:xfrm>
            <a:off x="818714" y="4039233"/>
            <a:ext cx="3106119" cy="928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>
            <a:extLst>
              <a:ext uri="{FF2B5EF4-FFF2-40B4-BE49-F238E27FC236}">
                <a16:creationId xmlns:a16="http://schemas.microsoft.com/office/drawing/2014/main" id="{04363C53-FEF7-8709-458B-11964348DD0B}"/>
              </a:ext>
            </a:extLst>
          </p:cNvPr>
          <p:cNvSpPr txBox="1"/>
          <p:nvPr/>
        </p:nvSpPr>
        <p:spPr>
          <a:xfrm>
            <a:off x="759681" y="4355118"/>
            <a:ext cx="86015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2000" b="1" dirty="0" err="1">
                <a:solidFill>
                  <a:srgbClr val="FF0000"/>
                </a:solidFill>
              </a:rPr>
              <a:t>Falsch</a:t>
            </a:r>
            <a:r>
              <a:rPr lang="fr-CH" sz="1800" dirty="0"/>
              <a:t>✖️</a:t>
            </a:r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B77D3D-4C82-CA19-3D9F-BDCA4CEAAECB}"/>
              </a:ext>
            </a:extLst>
          </p:cNvPr>
          <p:cNvSpPr txBox="1"/>
          <p:nvPr/>
        </p:nvSpPr>
        <p:spPr>
          <a:xfrm>
            <a:off x="716374" y="4755228"/>
            <a:ext cx="21098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solidFill>
                  <a:schemeClr val="accent6"/>
                </a:solidFill>
              </a:rPr>
              <a:t>Moie Monica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1157589-5CBD-D9EE-85D8-AAFA4D7FB02F}"/>
              </a:ext>
            </a:extLst>
          </p:cNvPr>
          <p:cNvSpPr txBox="1"/>
          <p:nvPr/>
        </p:nvSpPr>
        <p:spPr>
          <a:xfrm>
            <a:off x="5443859" y="4331621"/>
            <a:ext cx="11335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 err="1">
                <a:solidFill>
                  <a:schemeClr val="accent6"/>
                </a:solidFill>
              </a:rPr>
              <a:t>Richteg</a:t>
            </a:r>
            <a:r>
              <a:rPr lang="fr-CH" dirty="0">
                <a:solidFill>
                  <a:schemeClr val="accent6"/>
                </a:solidFill>
              </a:rPr>
              <a:t> </a:t>
            </a:r>
            <a:r>
              <a:rPr lang="fr-CH" dirty="0"/>
              <a:t>✔️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1360414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2" grpId="0"/>
      <p:bldP spid="7" grpId="0"/>
      <p:bldP spid="8" grpId="0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A2EEEE75-8CDE-DD43-B72E-0D1BAE593D0E}"/>
              </a:ext>
            </a:extLst>
          </p:cNvPr>
          <p:cNvSpPr txBox="1"/>
          <p:nvPr/>
        </p:nvSpPr>
        <p:spPr>
          <a:xfrm>
            <a:off x="175846" y="641722"/>
            <a:ext cx="4899290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2800" b="1" dirty="0"/>
          </a:p>
          <a:p>
            <a:r>
              <a:rPr lang="de-DE" sz="2800" dirty="0" err="1"/>
              <a:t>-  </a:t>
            </a:r>
            <a:r>
              <a:rPr lang="de-DE" sz="3200" dirty="0" err="1"/>
              <a:t>D‘</a:t>
            </a:r>
            <a:r>
              <a:rPr lang="de-DE" sz="3200" dirty="0" err="1">
                <a:solidFill>
                  <a:schemeClr val="accent6"/>
                </a:solidFill>
              </a:rPr>
              <a:t>Verb</a:t>
            </a:r>
            <a:r>
              <a:rPr lang="de-DE" sz="3200" dirty="0" err="1"/>
              <a:t> ,,heeschen“ léieren</a:t>
            </a:r>
            <a:endParaRPr lang="de-DE" sz="3200" dirty="0"/>
          </a:p>
          <a:p>
            <a:pPr marL="285750" indent="-285750">
              <a:buFontTx/>
              <a:buChar char="-"/>
            </a:pP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EBCB202-499D-75CF-FCDD-6EE95CF9C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301" y="2457603"/>
            <a:ext cx="11402839" cy="3297737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1D5EE80-2715-428E-870B-AFC2B9738D2D}"/>
              </a:ext>
            </a:extLst>
          </p:cNvPr>
          <p:cNvSpPr txBox="1"/>
          <p:nvPr/>
        </p:nvSpPr>
        <p:spPr>
          <a:xfrm>
            <a:off x="478301" y="1749718"/>
            <a:ext cx="46650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/>
              <a:t>heeschen ass e reegelméissegt </a:t>
            </a:r>
            <a:r>
              <a:rPr lang="de-DE" sz="2400">
                <a:solidFill>
                  <a:schemeClr val="accent6"/>
                </a:solidFill>
              </a:rPr>
              <a:t>Verb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7CF07A47-C2C2-3991-93C7-8EE9FAC0F45C}"/>
              </a:ext>
            </a:extLst>
          </p:cNvPr>
          <p:cNvSpPr/>
          <p:nvPr/>
        </p:nvSpPr>
        <p:spPr>
          <a:xfrm>
            <a:off x="168812" y="359210"/>
            <a:ext cx="11840308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800" b="1" dirty="0"/>
              <a:t>Sech virstellen</a:t>
            </a:r>
          </a:p>
        </p:txBody>
      </p:sp>
    </p:spTree>
    <p:extLst>
      <p:ext uri="{BB962C8B-B14F-4D97-AF65-F5344CB8AC3E}">
        <p14:creationId xmlns:p14="http://schemas.microsoft.com/office/powerpoint/2010/main" val="659169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A2EEEE75-8CDE-DD43-B72E-0D1BAE593D0E}"/>
              </a:ext>
            </a:extLst>
          </p:cNvPr>
          <p:cNvSpPr txBox="1"/>
          <p:nvPr/>
        </p:nvSpPr>
        <p:spPr>
          <a:xfrm>
            <a:off x="175846" y="641722"/>
            <a:ext cx="4899290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2800" b="1" dirty="0"/>
          </a:p>
          <a:p>
            <a:r>
              <a:rPr lang="de-DE" sz="2800" dirty="0" err="1"/>
              <a:t>-  </a:t>
            </a:r>
            <a:r>
              <a:rPr lang="de-DE" sz="3200" dirty="0" err="1"/>
              <a:t>D‘</a:t>
            </a:r>
            <a:r>
              <a:rPr lang="de-DE" sz="3200" dirty="0" err="1">
                <a:solidFill>
                  <a:schemeClr val="accent6"/>
                </a:solidFill>
              </a:rPr>
              <a:t>Verb</a:t>
            </a:r>
            <a:r>
              <a:rPr lang="de-DE" sz="3200" dirty="0" err="1"/>
              <a:t> ,,heeschen“ léieren</a:t>
            </a:r>
            <a:endParaRPr lang="de-DE" sz="3200" dirty="0"/>
          </a:p>
          <a:p>
            <a:pPr marL="285750" indent="-285750">
              <a:buFontTx/>
              <a:buChar char="-"/>
            </a:pP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EBCB202-499D-75CF-FCDD-6EE95CF9C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232" y="2951983"/>
            <a:ext cx="9930619" cy="287196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1D5EE80-2715-428E-870B-AFC2B9738D2D}"/>
              </a:ext>
            </a:extLst>
          </p:cNvPr>
          <p:cNvSpPr txBox="1"/>
          <p:nvPr/>
        </p:nvSpPr>
        <p:spPr>
          <a:xfrm>
            <a:off x="478301" y="1749718"/>
            <a:ext cx="46650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/>
              <a:t>heeschen ass e reegelméissegt </a:t>
            </a:r>
            <a:r>
              <a:rPr lang="de-DE" sz="2400">
                <a:solidFill>
                  <a:schemeClr val="accent6"/>
                </a:solidFill>
              </a:rPr>
              <a:t>Verb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464C9BAF-D505-ADCC-F261-5DE5CBBEEFA3}"/>
              </a:ext>
            </a:extLst>
          </p:cNvPr>
          <p:cNvSpPr txBox="1"/>
          <p:nvPr/>
        </p:nvSpPr>
        <p:spPr>
          <a:xfrm>
            <a:off x="7315200" y="3033361"/>
            <a:ext cx="1935678" cy="31825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8F2DC4C-449F-1F05-A787-A838C49CD140}"/>
              </a:ext>
            </a:extLst>
          </p:cNvPr>
          <p:cNvSpPr/>
          <p:nvPr/>
        </p:nvSpPr>
        <p:spPr>
          <a:xfrm>
            <a:off x="168812" y="359210"/>
            <a:ext cx="11840308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800" b="1" dirty="0"/>
              <a:t>Sech virstellen</a:t>
            </a:r>
          </a:p>
        </p:txBody>
      </p:sp>
    </p:spTree>
    <p:extLst>
      <p:ext uri="{BB962C8B-B14F-4D97-AF65-F5344CB8AC3E}">
        <p14:creationId xmlns:p14="http://schemas.microsoft.com/office/powerpoint/2010/main" val="2267696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01BF58DC-F83D-384E-AA46-4E60A4E10D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787" y="1690688"/>
            <a:ext cx="8600425" cy="4351338"/>
          </a:xfr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1807AD9D-D99D-994A-98B2-6EC939B0CB61}"/>
              </a:ext>
            </a:extLst>
          </p:cNvPr>
          <p:cNvSpPr/>
          <p:nvPr/>
        </p:nvSpPr>
        <p:spPr>
          <a:xfrm>
            <a:off x="500063" y="4063365"/>
            <a:ext cx="1410024" cy="357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b-LU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9CF6E713-1B60-594A-BB50-40185D34A0D4}"/>
              </a:ext>
            </a:extLst>
          </p:cNvPr>
          <p:cNvSpPr/>
          <p:nvPr/>
        </p:nvSpPr>
        <p:spPr>
          <a:xfrm flipH="1">
            <a:off x="10154926" y="2837657"/>
            <a:ext cx="1658605" cy="357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b-LU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3433E168-DB9C-474C-AD5B-93A6A565BBE5}"/>
              </a:ext>
            </a:extLst>
          </p:cNvPr>
          <p:cNvSpPr/>
          <p:nvPr/>
        </p:nvSpPr>
        <p:spPr>
          <a:xfrm>
            <a:off x="168812" y="359210"/>
            <a:ext cx="11840308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800" b="1" dirty="0"/>
              <a:t>Sech virstellen</a:t>
            </a:r>
          </a:p>
        </p:txBody>
      </p:sp>
    </p:spTree>
    <p:extLst>
      <p:ext uri="{BB962C8B-B14F-4D97-AF65-F5344CB8AC3E}">
        <p14:creationId xmlns:p14="http://schemas.microsoft.com/office/powerpoint/2010/main" val="990505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E0C58-FF0C-D647-B99C-4C706DD34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812" y="1079832"/>
            <a:ext cx="10515600" cy="1325563"/>
          </a:xfrm>
        </p:spPr>
        <p:txBody>
          <a:bodyPr>
            <a:normAutofit/>
          </a:bodyPr>
          <a:lstStyle/>
          <a:p>
            <a:r>
              <a:rPr lang="lb-LU" sz="2800" b="1" dirty="0">
                <a:latin typeface="+mn-lt"/>
              </a:rPr>
              <a:t>Wéi heescht Dir? / Wéi heeschs du?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FE106-AC85-384A-B34F-22505EBFA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162" y="2018865"/>
            <a:ext cx="10515600" cy="4351338"/>
          </a:xfrm>
        </p:spPr>
        <p:txBody>
          <a:bodyPr/>
          <a:lstStyle/>
          <a:p>
            <a:r>
              <a:rPr lang="lb-LU" dirty="0"/>
              <a:t>Ech heeschen Tessy.</a:t>
            </a:r>
          </a:p>
          <a:p>
            <a:pPr marL="0" indent="0">
              <a:buNone/>
            </a:pPr>
            <a:endParaRPr lang="lb-LU" dirty="0"/>
          </a:p>
          <a:p>
            <a:pPr marL="0" indent="0">
              <a:buNone/>
            </a:pPr>
            <a:r>
              <a:rPr lang="lb-LU" b="1" dirty="0"/>
              <a:t>Wie sidd Dir?   Wie bass du? </a:t>
            </a:r>
          </a:p>
          <a:p>
            <a:r>
              <a:rPr lang="lb-LU" dirty="0"/>
              <a:t>Ech sinn d’Tessy</a:t>
            </a:r>
          </a:p>
          <a:p>
            <a:endParaRPr lang="lb-LU" dirty="0"/>
          </a:p>
          <a:p>
            <a:r>
              <a:rPr lang="lb-LU" dirty="0">
                <a:solidFill>
                  <a:srgbClr val="A53582"/>
                </a:solidFill>
              </a:rPr>
              <a:t>Differenz</a:t>
            </a:r>
            <a:r>
              <a:rPr lang="lb-LU" dirty="0"/>
              <a:t>? </a:t>
            </a:r>
          </a:p>
          <a:p>
            <a:pPr marL="457200" lvl="1" indent="0">
              <a:buNone/>
            </a:pPr>
            <a:r>
              <a:rPr lang="lb-LU" dirty="0">
                <a:sym typeface="Wingdings" pitchFamily="2" charset="2"/>
              </a:rPr>
              <a:t> </a:t>
            </a:r>
            <a:r>
              <a:rPr lang="lb-LU" b="1" dirty="0">
                <a:solidFill>
                  <a:schemeClr val="accent1"/>
                </a:solidFill>
                <a:sym typeface="Wingdings" pitchFamily="2" charset="2"/>
              </a:rPr>
              <a:t>Artikel</a:t>
            </a:r>
            <a:r>
              <a:rPr lang="lb-LU" b="1" dirty="0">
                <a:sym typeface="Wingdings" pitchFamily="2" charset="2"/>
              </a:rPr>
              <a:t>! -&gt; d’</a:t>
            </a:r>
          </a:p>
          <a:p>
            <a:endParaRPr lang="lb-LU" b="1" dirty="0">
              <a:sym typeface="Wingdings" pitchFamily="2" charset="2"/>
            </a:endParaRPr>
          </a:p>
          <a:p>
            <a:pPr marL="0" indent="0">
              <a:buNone/>
            </a:pPr>
            <a:endParaRPr lang="lb-LU" b="1" dirty="0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CFB63215-B26F-354B-A9EA-F2B6E6FA0230}"/>
              </a:ext>
            </a:extLst>
          </p:cNvPr>
          <p:cNvSpPr/>
          <p:nvPr/>
        </p:nvSpPr>
        <p:spPr>
          <a:xfrm rot="4349948" flipH="1" flipV="1">
            <a:off x="1795092" y="4050123"/>
            <a:ext cx="381514" cy="2394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b-LU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D1E9B28-FBC2-8045-B93C-A3B01C1091B7}"/>
              </a:ext>
            </a:extLst>
          </p:cNvPr>
          <p:cNvSpPr/>
          <p:nvPr/>
        </p:nvSpPr>
        <p:spPr>
          <a:xfrm>
            <a:off x="168812" y="359210"/>
            <a:ext cx="11840308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800" b="1" dirty="0"/>
              <a:t>Sech virstellen</a:t>
            </a:r>
          </a:p>
        </p:txBody>
      </p:sp>
    </p:spTree>
    <p:extLst>
      <p:ext uri="{BB962C8B-B14F-4D97-AF65-F5344CB8AC3E}">
        <p14:creationId xmlns:p14="http://schemas.microsoft.com/office/powerpoint/2010/main" val="2985925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rawing of a face&#10;&#10;Description automatically generated">
            <a:extLst>
              <a:ext uri="{FF2B5EF4-FFF2-40B4-BE49-F238E27FC236}">
                <a16:creationId xmlns:a16="http://schemas.microsoft.com/office/drawing/2014/main" id="{869D9A10-8868-5841-9884-E842769C8D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6518" r="9421" b="-3"/>
          <a:stretch/>
        </p:blipFill>
        <p:spPr>
          <a:xfrm>
            <a:off x="1505708" y="1717076"/>
            <a:ext cx="923459" cy="966543"/>
          </a:xfrm>
          <a:custGeom>
            <a:avLst/>
            <a:gdLst/>
            <a:ahLst/>
            <a:cxnLst/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75BE1-1A70-184E-8DE0-EF5F4904D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572" y="3160672"/>
            <a:ext cx="7063916" cy="363928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lb-LU" sz="3200" u="sng" dirty="0">
                <a:solidFill>
                  <a:schemeClr val="accent6"/>
                </a:solidFill>
              </a:rPr>
              <a:t>Beispiller</a:t>
            </a:r>
            <a:r>
              <a:rPr lang="lb-LU" sz="3200" u="sng" dirty="0">
                <a:solidFill>
                  <a:srgbClr val="000000"/>
                </a:solidFill>
              </a:rPr>
              <a:t>:</a:t>
            </a:r>
            <a:endParaRPr lang="lb-LU" sz="3200" dirty="0">
              <a:solidFill>
                <a:srgbClr val="00000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lb-LU" sz="3200" dirty="0">
                <a:solidFill>
                  <a:srgbClr val="000000"/>
                </a:solidFill>
              </a:rPr>
              <a:t>Hien ass </a:t>
            </a:r>
            <a:r>
              <a:rPr lang="lb-LU" sz="3200" b="1" dirty="0">
                <a:solidFill>
                  <a:srgbClr val="000000"/>
                </a:solidFill>
              </a:rPr>
              <a:t>den</a:t>
            </a:r>
            <a:r>
              <a:rPr lang="lb-LU" sz="3200" dirty="0">
                <a:solidFill>
                  <a:srgbClr val="000000"/>
                </a:solidFill>
              </a:rPr>
              <a:t> </a:t>
            </a:r>
            <a:r>
              <a:rPr lang="lb-LU" sz="3200" dirty="0">
                <a:solidFill>
                  <a:schemeClr val="accent1"/>
                </a:solidFill>
              </a:rPr>
              <a:t>Anton</a:t>
            </a:r>
            <a:r>
              <a:rPr lang="lb-LU" sz="3200" dirty="0">
                <a:solidFill>
                  <a:srgbClr val="000000"/>
                </a:solidFill>
              </a:rPr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lb-LU" sz="3200" dirty="0">
                <a:solidFill>
                  <a:srgbClr val="000000"/>
                </a:solidFill>
              </a:rPr>
              <a:t>Hatt ass </a:t>
            </a:r>
            <a:r>
              <a:rPr lang="lb-LU" sz="3200" b="1" dirty="0">
                <a:solidFill>
                  <a:srgbClr val="000000"/>
                </a:solidFill>
              </a:rPr>
              <a:t>d’</a:t>
            </a:r>
            <a:r>
              <a:rPr lang="lb-LU" sz="3200" dirty="0">
                <a:solidFill>
                  <a:schemeClr val="accent6"/>
                </a:solidFill>
              </a:rPr>
              <a:t>Sophie</a:t>
            </a:r>
            <a:r>
              <a:rPr lang="lb-LU" sz="3200" dirty="0">
                <a:solidFill>
                  <a:srgbClr val="000000"/>
                </a:solidFill>
              </a:rPr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lb-LU" sz="3200" dirty="0">
                <a:solidFill>
                  <a:srgbClr val="000000"/>
                </a:solidFill>
              </a:rPr>
              <a:t>Si ass d’</a:t>
            </a:r>
            <a:r>
              <a:rPr lang="lb-LU" sz="3200" dirty="0">
                <a:solidFill>
                  <a:srgbClr val="79265B"/>
                </a:solidFill>
              </a:rPr>
              <a:t>Madame</a:t>
            </a:r>
            <a:r>
              <a:rPr lang="lb-LU" sz="3200" dirty="0">
                <a:solidFill>
                  <a:srgbClr val="000000"/>
                </a:solidFill>
              </a:rPr>
              <a:t> Lavrette. </a:t>
            </a:r>
          </a:p>
          <a:p>
            <a:pPr marL="514350" indent="-514350">
              <a:buFont typeface="+mj-lt"/>
              <a:buAutoNum type="arabicPeriod"/>
            </a:pPr>
            <a:r>
              <a:rPr lang="lb-LU" sz="3200" dirty="0">
                <a:solidFill>
                  <a:srgbClr val="000000"/>
                </a:solidFill>
              </a:rPr>
              <a:t>Ech sinn de </a:t>
            </a:r>
            <a:r>
              <a:rPr lang="lb-LU" sz="3200" dirty="0">
                <a:solidFill>
                  <a:schemeClr val="accent1"/>
                </a:solidFill>
              </a:rPr>
              <a:t>Marc</a:t>
            </a:r>
            <a:r>
              <a:rPr lang="lb-LU" sz="3200" dirty="0">
                <a:solidFill>
                  <a:srgbClr val="000000"/>
                </a:solidFill>
              </a:rPr>
              <a:t>.</a:t>
            </a:r>
          </a:p>
          <a:p>
            <a:endParaRPr lang="lb-LU" sz="3200" dirty="0">
              <a:solidFill>
                <a:srgbClr val="000000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1907256-43CE-5945-B16A-3DF1EB269B04}"/>
              </a:ext>
            </a:extLst>
          </p:cNvPr>
          <p:cNvSpPr/>
          <p:nvPr/>
        </p:nvSpPr>
        <p:spPr>
          <a:xfrm>
            <a:off x="173951" y="227314"/>
            <a:ext cx="11840308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800" b="1" dirty="0"/>
              <a:t>Sech virstellen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E205E1F-A337-3042-B571-6371F3542FCA}"/>
              </a:ext>
            </a:extLst>
          </p:cNvPr>
          <p:cNvSpPr txBox="1"/>
          <p:nvPr/>
        </p:nvSpPr>
        <p:spPr>
          <a:xfrm>
            <a:off x="265572" y="1240023"/>
            <a:ext cx="1109468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b-LU" sz="2800" b="1" dirty="0"/>
              <a:t>Liest d’</a:t>
            </a:r>
            <a:r>
              <a:rPr lang="lb-LU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Beispiller</a:t>
            </a:r>
            <a:r>
              <a:rPr lang="lb-LU" sz="2800" b="1" dirty="0"/>
              <a:t>!               D’, den oder de? Wéi ass d’</a:t>
            </a:r>
            <a:r>
              <a:rPr lang="lb-LU" sz="2800" b="1" dirty="0">
                <a:solidFill>
                  <a:srgbClr val="A53582"/>
                </a:solidFill>
              </a:rPr>
              <a:t>Reegel</a:t>
            </a:r>
            <a:r>
              <a:rPr lang="lb-LU" sz="2800" b="1" dirty="0"/>
              <a:t>? Schwätzt zu zwee</a:t>
            </a:r>
            <a:r>
              <a:rPr lang="lb-LU" sz="2800" dirty="0"/>
              <a:t>!</a:t>
            </a:r>
            <a:endParaRPr lang="de-DE" sz="280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CFEC788-73A6-EB47-B57A-3FB54D2E9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1281" y="766355"/>
            <a:ext cx="1036286" cy="950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853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E8610090-ED02-B442-8DE8-937C7B47EABF}"/>
              </a:ext>
            </a:extLst>
          </p:cNvPr>
          <p:cNvSpPr/>
          <p:nvPr/>
        </p:nvSpPr>
        <p:spPr>
          <a:xfrm>
            <a:off x="182519" y="195073"/>
            <a:ext cx="116363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400" b="1" dirty="0" err="1"/>
              <a:t>Wéi</a:t>
            </a:r>
            <a:r>
              <a:rPr lang="fr-CH" sz="2400" b="1" dirty="0"/>
              <a:t> </a:t>
            </a:r>
            <a:r>
              <a:rPr lang="fr-CH" sz="2400" b="1" dirty="0" err="1"/>
              <a:t>geet</a:t>
            </a:r>
            <a:r>
              <a:rPr lang="fr-CH" sz="2400" b="1" dirty="0"/>
              <a:t> et?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C3046613-9D93-3A44-9447-AFA81F3D6E45}"/>
              </a:ext>
            </a:extLst>
          </p:cNvPr>
          <p:cNvSpPr txBox="1"/>
          <p:nvPr/>
        </p:nvSpPr>
        <p:spPr>
          <a:xfrm>
            <a:off x="9761682" y="3174263"/>
            <a:ext cx="175766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ganz </a:t>
            </a:r>
            <a:r>
              <a:rPr lang="de-DE" sz="2400" dirty="0" err="1"/>
              <a:t>gutt</a:t>
            </a:r>
            <a:endParaRPr lang="de-DE" sz="2400" dirty="0"/>
          </a:p>
          <a:p>
            <a:r>
              <a:rPr lang="de-DE" sz="2400" dirty="0"/>
              <a:t>tipptopp</a:t>
            </a:r>
          </a:p>
          <a:p>
            <a:r>
              <a:rPr lang="de-DE" sz="2400" dirty="0"/>
              <a:t>immens </a:t>
            </a:r>
            <a:r>
              <a:rPr lang="de-DE" sz="2400" dirty="0" err="1"/>
              <a:t>gutt</a:t>
            </a:r>
            <a:endParaRPr lang="de-DE" sz="2400" dirty="0"/>
          </a:p>
          <a:p>
            <a:r>
              <a:rPr lang="de-DE" sz="2400" dirty="0"/>
              <a:t>super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51F8C4E0-A4AB-724D-8BC7-A2ADE1491855}"/>
              </a:ext>
            </a:extLst>
          </p:cNvPr>
          <p:cNvSpPr txBox="1"/>
          <p:nvPr/>
        </p:nvSpPr>
        <p:spPr>
          <a:xfrm>
            <a:off x="7820373" y="3192298"/>
            <a:ext cx="6916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gutt</a:t>
            </a:r>
            <a:endParaRPr lang="de-DE" sz="240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2DA912E-5C43-2B49-BD22-5D2A149EF881}"/>
              </a:ext>
            </a:extLst>
          </p:cNvPr>
          <p:cNvSpPr txBox="1"/>
          <p:nvPr/>
        </p:nvSpPr>
        <p:spPr>
          <a:xfrm>
            <a:off x="3363829" y="3106863"/>
            <a:ext cx="12125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schlecht</a:t>
            </a:r>
            <a:endParaRPr lang="de-DE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3634AC10-D48A-E349-B692-B3EC4DF8D813}"/>
              </a:ext>
            </a:extLst>
          </p:cNvPr>
          <p:cNvSpPr txBox="1"/>
          <p:nvPr/>
        </p:nvSpPr>
        <p:spPr>
          <a:xfrm>
            <a:off x="1668498" y="5676239"/>
            <a:ext cx="8458849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dirty="0"/>
              <a:t>Mir </a:t>
            </a:r>
            <a:r>
              <a:rPr lang="de-DE" sz="4400" dirty="0" err="1"/>
              <a:t>geet</a:t>
            </a:r>
            <a:r>
              <a:rPr lang="de-DE" sz="4400" dirty="0"/>
              <a:t> et....</a:t>
            </a:r>
          </a:p>
          <a:p>
            <a:endParaRPr lang="de-DE" dirty="0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E2D0B36E-2ED4-F44D-A478-1B08BD4BCCCA}"/>
              </a:ext>
            </a:extLst>
          </p:cNvPr>
          <p:cNvSpPr/>
          <p:nvPr/>
        </p:nvSpPr>
        <p:spPr>
          <a:xfrm>
            <a:off x="832334" y="5158192"/>
            <a:ext cx="518091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8000" dirty="0">
                <a:solidFill>
                  <a:srgbClr val="FF0000"/>
                </a:solidFill>
              </a:rPr>
              <a:t>!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B048C5E-3F44-3849-AB1A-21E23AD4842C}"/>
              </a:ext>
            </a:extLst>
          </p:cNvPr>
          <p:cNvSpPr txBox="1"/>
          <p:nvPr/>
        </p:nvSpPr>
        <p:spPr>
          <a:xfrm>
            <a:off x="5346065" y="3337696"/>
            <a:ext cx="20504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alt </a:t>
            </a:r>
            <a:r>
              <a:rPr lang="de-DE" sz="2400" dirty="0" err="1"/>
              <a:t>esou</a:t>
            </a:r>
            <a:endParaRPr lang="de-DE" sz="2400" dirty="0"/>
          </a:p>
          <a:p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479C2C3-93CD-E342-BC0F-6752D3518E73}"/>
              </a:ext>
            </a:extLst>
          </p:cNvPr>
          <p:cNvSpPr txBox="1"/>
          <p:nvPr/>
        </p:nvSpPr>
        <p:spPr>
          <a:xfrm>
            <a:off x="5388113" y="3925935"/>
            <a:ext cx="105881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et </a:t>
            </a:r>
            <a:r>
              <a:rPr lang="de-DE" sz="2400" dirty="0" err="1"/>
              <a:t>geet</a:t>
            </a:r>
            <a:endParaRPr lang="de-DE" sz="2400" dirty="0"/>
          </a:p>
          <a:p>
            <a:endParaRPr lang="de-DE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88726A60-3F64-C64A-A201-9636EFA10117}"/>
              </a:ext>
            </a:extLst>
          </p:cNvPr>
          <p:cNvSpPr txBox="1"/>
          <p:nvPr/>
        </p:nvSpPr>
        <p:spPr>
          <a:xfrm>
            <a:off x="5388113" y="4460188"/>
            <a:ext cx="16673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net</a:t>
            </a:r>
            <a:r>
              <a:rPr lang="de-DE" sz="2400" dirty="0"/>
              <a:t> immens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522BB5B9-A1BD-1147-9001-293749CE1564}"/>
              </a:ext>
            </a:extLst>
          </p:cNvPr>
          <p:cNvSpPr txBox="1"/>
          <p:nvPr/>
        </p:nvSpPr>
        <p:spPr>
          <a:xfrm>
            <a:off x="3326319" y="3618012"/>
            <a:ext cx="117731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net</a:t>
            </a:r>
            <a:r>
              <a:rPr lang="de-DE" sz="2400" dirty="0"/>
              <a:t> </a:t>
            </a:r>
            <a:r>
              <a:rPr lang="de-DE" sz="2400" dirty="0" err="1"/>
              <a:t>gutt</a:t>
            </a:r>
            <a:endParaRPr lang="de-DE" sz="2400" dirty="0"/>
          </a:p>
          <a:p>
            <a:endParaRPr lang="de-DE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F1E473A6-AF28-6E47-8C7A-AC15FAF8E725}"/>
              </a:ext>
            </a:extLst>
          </p:cNvPr>
          <p:cNvSpPr txBox="1"/>
          <p:nvPr/>
        </p:nvSpPr>
        <p:spPr>
          <a:xfrm>
            <a:off x="742892" y="3145171"/>
            <a:ext cx="185121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ganz schlecht</a:t>
            </a:r>
          </a:p>
          <a:p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55E5407D-8E1C-6649-8E57-DF1562A818AF}"/>
              </a:ext>
            </a:extLst>
          </p:cNvPr>
          <p:cNvSpPr txBox="1"/>
          <p:nvPr/>
        </p:nvSpPr>
        <p:spPr>
          <a:xfrm>
            <a:off x="742892" y="3618012"/>
            <a:ext cx="181370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guer</a:t>
            </a:r>
            <a:r>
              <a:rPr lang="de-DE" sz="2400" dirty="0"/>
              <a:t> </a:t>
            </a:r>
            <a:r>
              <a:rPr lang="de-DE" sz="2400" dirty="0" err="1"/>
              <a:t>net</a:t>
            </a:r>
            <a:r>
              <a:rPr lang="de-DE" sz="2400" dirty="0"/>
              <a:t> </a:t>
            </a:r>
            <a:r>
              <a:rPr lang="de-DE" sz="2400" dirty="0" err="1"/>
              <a:t>gutt</a:t>
            </a:r>
            <a:endParaRPr lang="de-DE" sz="2400" dirty="0"/>
          </a:p>
          <a:p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AFE87251-127F-1D48-A70C-9D8499B29D4F}"/>
              </a:ext>
            </a:extLst>
          </p:cNvPr>
          <p:cNvSpPr txBox="1"/>
          <p:nvPr/>
        </p:nvSpPr>
        <p:spPr>
          <a:xfrm>
            <a:off x="699613" y="4073805"/>
            <a:ext cx="227850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immens schlecht</a:t>
            </a:r>
          </a:p>
          <a:p>
            <a:endParaRPr lang="de-DE" dirty="0"/>
          </a:p>
        </p:txBody>
      </p:sp>
      <p:pic>
        <p:nvPicPr>
          <p:cNvPr id="21" name="Content Placeholder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E209811C-9FED-DE4C-AEFA-9C03E0110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613" y="683820"/>
            <a:ext cx="10515600" cy="2199079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9D7DDA1E-C524-144F-9F61-A236BFB2A8B1}"/>
              </a:ext>
            </a:extLst>
          </p:cNvPr>
          <p:cNvSpPr txBox="1"/>
          <p:nvPr/>
        </p:nvSpPr>
        <p:spPr>
          <a:xfrm>
            <a:off x="721751" y="3174263"/>
            <a:ext cx="2298419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17EDF5CB-98CA-BF4A-883C-DF8102149A32}"/>
              </a:ext>
            </a:extLst>
          </p:cNvPr>
          <p:cNvSpPr txBox="1"/>
          <p:nvPr/>
        </p:nvSpPr>
        <p:spPr>
          <a:xfrm>
            <a:off x="3085329" y="3183929"/>
            <a:ext cx="2298419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  <a:p>
            <a:endParaRPr lang="de-DE"/>
          </a:p>
          <a:p>
            <a:endParaRPr lang="de-DE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BD2F4124-ED3B-854D-BDA5-773659565F08}"/>
              </a:ext>
            </a:extLst>
          </p:cNvPr>
          <p:cNvSpPr txBox="1"/>
          <p:nvPr/>
        </p:nvSpPr>
        <p:spPr>
          <a:xfrm>
            <a:off x="5343324" y="3336329"/>
            <a:ext cx="2012732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8807B19F-E7E8-564B-BA2D-5AA2DAB4F491}"/>
              </a:ext>
            </a:extLst>
          </p:cNvPr>
          <p:cNvSpPr txBox="1"/>
          <p:nvPr/>
        </p:nvSpPr>
        <p:spPr>
          <a:xfrm>
            <a:off x="7615662" y="3192298"/>
            <a:ext cx="2012732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375EF8AA-B204-324B-A2C1-9E1BC2071BDE}"/>
              </a:ext>
            </a:extLst>
          </p:cNvPr>
          <p:cNvSpPr txBox="1"/>
          <p:nvPr/>
        </p:nvSpPr>
        <p:spPr>
          <a:xfrm>
            <a:off x="9833105" y="3219639"/>
            <a:ext cx="2012732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F5A15B14-8120-0448-9D72-41EBEEC0C411}"/>
              </a:ext>
            </a:extLst>
          </p:cNvPr>
          <p:cNvSpPr txBox="1"/>
          <p:nvPr/>
        </p:nvSpPr>
        <p:spPr>
          <a:xfrm>
            <a:off x="864594" y="5080418"/>
            <a:ext cx="4478730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70E3460-2F94-5BB3-BD63-D9AF6A61E431}"/>
              </a:ext>
            </a:extLst>
          </p:cNvPr>
          <p:cNvSpPr txBox="1"/>
          <p:nvPr/>
        </p:nvSpPr>
        <p:spPr>
          <a:xfrm>
            <a:off x="4343187" y="4359202"/>
            <a:ext cx="38202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/>
              <a:t>Wéi geet et dir?</a:t>
            </a:r>
          </a:p>
        </p:txBody>
      </p:sp>
    </p:spTree>
    <p:extLst>
      <p:ext uri="{BB962C8B-B14F-4D97-AF65-F5344CB8AC3E}">
        <p14:creationId xmlns:p14="http://schemas.microsoft.com/office/powerpoint/2010/main" val="42287115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75BE1-1A70-184E-8DE0-EF5F4904D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351" y="750534"/>
            <a:ext cx="12712316" cy="4487064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lb-LU" dirty="0"/>
          </a:p>
          <a:p>
            <a:pPr marL="0" indent="0">
              <a:buNone/>
            </a:pPr>
            <a:r>
              <a:rPr lang="lb-LU" b="1" dirty="0"/>
              <a:t>Hien ass den </a:t>
            </a:r>
            <a:r>
              <a:rPr lang="lb-LU" b="1" dirty="0">
                <a:solidFill>
                  <a:schemeClr val="accent1"/>
                </a:solidFill>
              </a:rPr>
              <a:t>Anton</a:t>
            </a:r>
            <a:r>
              <a:rPr lang="lb-LU" b="1" dirty="0"/>
              <a:t>.</a:t>
            </a:r>
          </a:p>
          <a:p>
            <a:pPr marL="0" indent="0">
              <a:buNone/>
            </a:pPr>
            <a:r>
              <a:rPr lang="lb-LU" dirty="0">
                <a:sym typeface="Wingdings" pitchFamily="2" charset="2"/>
              </a:rPr>
              <a:t>Anton  </a:t>
            </a:r>
            <a:r>
              <a:rPr lang="lb-LU" dirty="0">
                <a:solidFill>
                  <a:srgbClr val="00B0F0"/>
                </a:solidFill>
                <a:sym typeface="Wingdings" pitchFamily="2" charset="2"/>
              </a:rPr>
              <a:t>Mann</a:t>
            </a:r>
            <a:r>
              <a:rPr lang="lb-LU" dirty="0">
                <a:sym typeface="Wingdings" pitchFamily="2" charset="2"/>
              </a:rPr>
              <a:t> 👱‍♂️♂︎  </a:t>
            </a:r>
            <a:r>
              <a:rPr lang="lb-LU" u="sng" dirty="0">
                <a:sym typeface="Wingdings" pitchFamily="2" charset="2"/>
              </a:rPr>
              <a:t>den</a:t>
            </a:r>
          </a:p>
          <a:p>
            <a:pPr marL="0" indent="0">
              <a:buNone/>
            </a:pPr>
            <a:endParaRPr lang="lb-LU" u="sng" dirty="0"/>
          </a:p>
          <a:p>
            <a:pPr marL="0" indent="0">
              <a:buNone/>
            </a:pPr>
            <a:r>
              <a:rPr lang="lb-LU" b="1" dirty="0"/>
              <a:t>Hatt ass d’</a:t>
            </a:r>
            <a:r>
              <a:rPr lang="lb-LU" b="1" dirty="0">
                <a:solidFill>
                  <a:schemeClr val="accent6"/>
                </a:solidFill>
              </a:rPr>
              <a:t>Sophie</a:t>
            </a:r>
            <a:r>
              <a:rPr lang="lb-LU" b="1" dirty="0"/>
              <a:t>.</a:t>
            </a:r>
          </a:p>
          <a:p>
            <a:pPr marL="0" indent="0">
              <a:buNone/>
            </a:pPr>
            <a:r>
              <a:rPr lang="lb-LU" dirty="0"/>
              <a:t>Sophie </a:t>
            </a:r>
            <a:r>
              <a:rPr lang="lb-LU" dirty="0">
                <a:sym typeface="Wingdings" pitchFamily="2" charset="2"/>
              </a:rPr>
              <a:t> </a:t>
            </a:r>
            <a:r>
              <a:rPr lang="lb-LU" dirty="0">
                <a:solidFill>
                  <a:srgbClr val="FF0000"/>
                </a:solidFill>
                <a:sym typeface="Wingdings" pitchFamily="2" charset="2"/>
              </a:rPr>
              <a:t>Fra</a:t>
            </a:r>
            <a:r>
              <a:rPr lang="lb-LU" dirty="0">
                <a:sym typeface="Wingdings" pitchFamily="2" charset="2"/>
              </a:rPr>
              <a:t> 👩 ♀︎ </a:t>
            </a:r>
            <a:r>
              <a:rPr lang="lb-LU" u="sng" dirty="0">
                <a:sym typeface="Wingdings" pitchFamily="2" charset="2"/>
              </a:rPr>
              <a:t>d’</a:t>
            </a:r>
            <a:r>
              <a:rPr lang="fr-CH" u="sng" dirty="0">
                <a:sym typeface="Wingdings" pitchFamily="2" charset="2"/>
              </a:rPr>
              <a:t> </a:t>
            </a:r>
          </a:p>
          <a:p>
            <a:pPr marL="0" indent="0">
              <a:buNone/>
            </a:pPr>
            <a:endParaRPr lang="lb-LU" u="sng" dirty="0"/>
          </a:p>
          <a:p>
            <a:pPr marL="0" indent="0">
              <a:buNone/>
            </a:pPr>
            <a:r>
              <a:rPr lang="lb-LU" b="1" dirty="0"/>
              <a:t>Si ass d’Madame Lavrette</a:t>
            </a:r>
          </a:p>
          <a:p>
            <a:pPr marL="0" indent="0">
              <a:buNone/>
            </a:pPr>
            <a:r>
              <a:rPr lang="lb-LU" dirty="0"/>
              <a:t>Madame Lavrette </a:t>
            </a:r>
            <a:r>
              <a:rPr lang="lb-LU" dirty="0">
                <a:sym typeface="Wingdings" pitchFamily="2" charset="2"/>
              </a:rPr>
              <a:t> </a:t>
            </a:r>
            <a:r>
              <a:rPr lang="lb-LU" dirty="0">
                <a:solidFill>
                  <a:srgbClr val="FF0000"/>
                </a:solidFill>
                <a:sym typeface="Wingdings" pitchFamily="2" charset="2"/>
              </a:rPr>
              <a:t>Fra</a:t>
            </a:r>
            <a:r>
              <a:rPr lang="lb-LU" dirty="0">
                <a:sym typeface="Wingdings" pitchFamily="2" charset="2"/>
              </a:rPr>
              <a:t> 👩 ♀︎   </a:t>
            </a:r>
            <a:r>
              <a:rPr lang="lb-LU" u="sng" dirty="0">
                <a:sym typeface="Wingdings" pitchFamily="2" charset="2"/>
              </a:rPr>
              <a:t>d’</a:t>
            </a:r>
          </a:p>
          <a:p>
            <a:pPr marL="0" indent="0">
              <a:buNone/>
            </a:pPr>
            <a:endParaRPr lang="lb-LU" u="sng" dirty="0"/>
          </a:p>
          <a:p>
            <a:pPr marL="0" indent="0">
              <a:buNone/>
            </a:pPr>
            <a:r>
              <a:rPr lang="lb-LU" b="1" dirty="0"/>
              <a:t>Ech sinn de </a:t>
            </a:r>
            <a:r>
              <a:rPr lang="lb-LU" b="1" dirty="0">
                <a:solidFill>
                  <a:schemeClr val="accent1"/>
                </a:solidFill>
              </a:rPr>
              <a:t>Marc</a:t>
            </a:r>
            <a:r>
              <a:rPr lang="lb-LU" b="1" dirty="0"/>
              <a:t>.</a:t>
            </a:r>
          </a:p>
          <a:p>
            <a:pPr marL="0" indent="0">
              <a:buNone/>
            </a:pPr>
            <a:r>
              <a:rPr lang="lb-LU" dirty="0"/>
              <a:t>Marc </a:t>
            </a:r>
            <a:r>
              <a:rPr lang="lb-LU" dirty="0">
                <a:sym typeface="Wingdings" pitchFamily="2" charset="2"/>
              </a:rPr>
              <a:t> </a:t>
            </a:r>
            <a:r>
              <a:rPr lang="lb-LU" dirty="0">
                <a:solidFill>
                  <a:srgbClr val="00B0F0"/>
                </a:solidFill>
                <a:sym typeface="Wingdings" pitchFamily="2" charset="2"/>
              </a:rPr>
              <a:t>Mann</a:t>
            </a:r>
            <a:r>
              <a:rPr lang="lb-LU" dirty="0">
                <a:sym typeface="Wingdings" pitchFamily="2" charset="2"/>
              </a:rPr>
              <a:t> 👱‍♂️♂︎  den + </a:t>
            </a:r>
            <a:r>
              <a:rPr lang="lb-LU" b="1" dirty="0">
                <a:sym typeface="Wingdings" pitchFamily="2" charset="2"/>
              </a:rPr>
              <a:t>N-Reegel</a:t>
            </a:r>
            <a:r>
              <a:rPr lang="lb-LU" dirty="0">
                <a:sym typeface="Wingdings" pitchFamily="2" charset="2"/>
              </a:rPr>
              <a:t> (</a:t>
            </a:r>
            <a:r>
              <a:rPr lang="lb-LU" u="sng" dirty="0">
                <a:sym typeface="Wingdings" pitchFamily="2" charset="2"/>
              </a:rPr>
              <a:t>M</a:t>
            </a:r>
            <a:r>
              <a:rPr lang="lb-LU" dirty="0">
                <a:sym typeface="Wingdings" pitchFamily="2" charset="2"/>
              </a:rPr>
              <a:t>arc)  de</a:t>
            </a:r>
            <a:r>
              <a:rPr lang="lb-LU" strike="sngStrike" dirty="0">
                <a:sym typeface="Wingdings" pitchFamily="2" charset="2"/>
              </a:rPr>
              <a:t>n</a:t>
            </a:r>
            <a:endParaRPr lang="lb-LU" strike="sngStrike" dirty="0"/>
          </a:p>
          <a:p>
            <a:endParaRPr lang="lb-LU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152A429-649B-F545-9CC1-B44538D794C1}"/>
              </a:ext>
            </a:extLst>
          </p:cNvPr>
          <p:cNvSpPr/>
          <p:nvPr/>
        </p:nvSpPr>
        <p:spPr>
          <a:xfrm>
            <a:off x="173951" y="227314"/>
            <a:ext cx="11840308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800" b="1" dirty="0"/>
              <a:t>Sech virstellen</a:t>
            </a:r>
          </a:p>
        </p:txBody>
      </p:sp>
    </p:spTree>
    <p:extLst>
      <p:ext uri="{BB962C8B-B14F-4D97-AF65-F5344CB8AC3E}">
        <p14:creationId xmlns:p14="http://schemas.microsoft.com/office/powerpoint/2010/main" val="3317581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B77137D3-FBC0-4B4C-AD1A-6166339C3F70}"/>
              </a:ext>
            </a:extLst>
          </p:cNvPr>
          <p:cNvSpPr txBox="1"/>
          <p:nvPr/>
        </p:nvSpPr>
        <p:spPr>
          <a:xfrm>
            <a:off x="173951" y="1195926"/>
            <a:ext cx="1133301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800" b="1" u="sng" dirty="0"/>
              <a:t>Exercice: den, de </a:t>
            </a:r>
            <a:r>
              <a:rPr lang="fr-CH" sz="2800" b="1" u="sng" dirty="0" err="1"/>
              <a:t>oder</a:t>
            </a:r>
            <a:r>
              <a:rPr lang="fr-CH" sz="2800" b="1" u="sng" dirty="0"/>
              <a:t> d’....?</a:t>
            </a:r>
          </a:p>
          <a:p>
            <a:endParaRPr lang="fr-CH" sz="2800" dirty="0"/>
          </a:p>
          <a:p>
            <a:endParaRPr lang="fr-CH" sz="2800" dirty="0"/>
          </a:p>
          <a:p>
            <a:endParaRPr lang="fr-CH" sz="2800" dirty="0"/>
          </a:p>
          <a:p>
            <a:pPr lvl="1"/>
            <a:endParaRPr lang="fr-CH" sz="2800" dirty="0"/>
          </a:p>
          <a:p>
            <a:pPr lvl="1"/>
            <a:endParaRPr lang="fr-CH" sz="2800" dirty="0"/>
          </a:p>
          <a:p>
            <a:pPr lvl="1"/>
            <a:endParaRPr lang="fr-CH" sz="2800" dirty="0"/>
          </a:p>
          <a:p>
            <a:pPr lvl="1"/>
            <a:endParaRPr lang="fr-CH" sz="2800" dirty="0"/>
          </a:p>
          <a:p>
            <a:r>
              <a:rPr lang="fr-CH" sz="2800" dirty="0" err="1"/>
              <a:t>Ech</a:t>
            </a:r>
            <a:r>
              <a:rPr lang="fr-CH" sz="2800" dirty="0"/>
              <a:t> </a:t>
            </a:r>
            <a:r>
              <a:rPr lang="fr-CH" sz="2800" dirty="0" err="1"/>
              <a:t>sinn</a:t>
            </a:r>
            <a:r>
              <a:rPr lang="fr-CH" sz="2800" dirty="0"/>
              <a:t> </a:t>
            </a:r>
            <a:r>
              <a:rPr lang="fr-CH" sz="2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d’</a:t>
            </a:r>
            <a:r>
              <a:rPr lang="fr-CH" sz="2800" dirty="0"/>
              <a:t>Tessy.                                               </a:t>
            </a:r>
            <a:r>
              <a:rPr lang="fr-CH" sz="2800" dirty="0" err="1"/>
              <a:t>Ech</a:t>
            </a:r>
            <a:r>
              <a:rPr lang="fr-CH" sz="2800" dirty="0"/>
              <a:t> </a:t>
            </a:r>
            <a:r>
              <a:rPr lang="fr-CH" sz="2800" dirty="0" err="1"/>
              <a:t>sinn</a:t>
            </a:r>
            <a:r>
              <a:rPr lang="fr-CH" sz="2800" dirty="0"/>
              <a:t> </a:t>
            </a:r>
            <a:r>
              <a:rPr lang="fr-CH" sz="2800" dirty="0">
                <a:solidFill>
                  <a:schemeClr val="accent5">
                    <a:lumMod val="75000"/>
                  </a:schemeClr>
                </a:solidFill>
              </a:rPr>
              <a:t>de</a:t>
            </a:r>
            <a:r>
              <a:rPr lang="fr-CH" sz="2800" dirty="0"/>
              <a:t> Mohammed.</a:t>
            </a:r>
          </a:p>
          <a:p>
            <a:r>
              <a:rPr lang="fr-CH" sz="2800" dirty="0" err="1"/>
              <a:t>Ech</a:t>
            </a:r>
            <a:r>
              <a:rPr lang="fr-CH" sz="2800" dirty="0"/>
              <a:t> </a:t>
            </a:r>
            <a:r>
              <a:rPr lang="fr-CH" sz="2800" dirty="0" err="1"/>
              <a:t>sinn</a:t>
            </a:r>
            <a:r>
              <a:rPr lang="fr-CH" sz="2800" dirty="0"/>
              <a:t> </a:t>
            </a:r>
            <a:r>
              <a:rPr lang="fr-CH" sz="2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d’</a:t>
            </a:r>
            <a:r>
              <a:rPr lang="fr-CH" sz="2800" dirty="0"/>
              <a:t>Aida.                                                 </a:t>
            </a:r>
            <a:r>
              <a:rPr lang="fr-CH" sz="2800" dirty="0" err="1"/>
              <a:t>Ech</a:t>
            </a:r>
            <a:r>
              <a:rPr lang="fr-CH" sz="2800" dirty="0"/>
              <a:t> </a:t>
            </a:r>
            <a:r>
              <a:rPr lang="fr-CH" sz="2800" dirty="0" err="1"/>
              <a:t>sinn</a:t>
            </a:r>
            <a:r>
              <a:rPr lang="fr-CH" sz="2800" dirty="0"/>
              <a:t> </a:t>
            </a:r>
            <a:r>
              <a:rPr lang="fr-CH" sz="2800" dirty="0">
                <a:solidFill>
                  <a:schemeClr val="accent5">
                    <a:lumMod val="75000"/>
                  </a:schemeClr>
                </a:solidFill>
              </a:rPr>
              <a:t>de</a:t>
            </a:r>
            <a:r>
              <a:rPr lang="fr-CH" sz="2800" b="1" dirty="0">
                <a:solidFill>
                  <a:schemeClr val="accent5">
                    <a:lumMod val="75000"/>
                  </a:schemeClr>
                </a:solidFill>
                <a:highlight>
                  <a:srgbClr val="FFFF00"/>
                </a:highlight>
              </a:rPr>
              <a:t>n</a:t>
            </a:r>
            <a:r>
              <a:rPr lang="fr-CH" sz="2800" dirty="0">
                <a:highlight>
                  <a:srgbClr val="FFFF00"/>
                </a:highlight>
              </a:rPr>
              <a:t> </a:t>
            </a:r>
            <a:r>
              <a:rPr lang="fr-CH" sz="2800" b="1" dirty="0">
                <a:highlight>
                  <a:srgbClr val="FFFF00"/>
                </a:highlight>
              </a:rPr>
              <a:t>E</a:t>
            </a:r>
            <a:r>
              <a:rPr lang="fr-CH" sz="2800" dirty="0"/>
              <a:t>lias.                                                 </a:t>
            </a:r>
          </a:p>
          <a:p>
            <a:r>
              <a:rPr lang="fr-CH" sz="2800" dirty="0" err="1"/>
              <a:t>Ech</a:t>
            </a:r>
            <a:r>
              <a:rPr lang="fr-CH" sz="2800" dirty="0"/>
              <a:t> </a:t>
            </a:r>
            <a:r>
              <a:rPr lang="fr-CH" sz="2800" dirty="0" err="1"/>
              <a:t>sinn</a:t>
            </a:r>
            <a:r>
              <a:rPr lang="fr-CH" sz="2800" dirty="0"/>
              <a:t> </a:t>
            </a:r>
            <a:r>
              <a:rPr lang="fr-CH" sz="2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d’</a:t>
            </a:r>
            <a:r>
              <a:rPr lang="fr-CH" sz="2800" dirty="0"/>
              <a:t>Letizia.                                             </a:t>
            </a:r>
            <a:r>
              <a:rPr lang="fr-CH" sz="2800" dirty="0" err="1"/>
              <a:t>Ech</a:t>
            </a:r>
            <a:r>
              <a:rPr lang="fr-CH" sz="2800" dirty="0"/>
              <a:t> </a:t>
            </a:r>
            <a:r>
              <a:rPr lang="fr-CH" sz="2800" dirty="0" err="1"/>
              <a:t>sinn</a:t>
            </a:r>
            <a:r>
              <a:rPr lang="fr-CH" sz="2800" dirty="0"/>
              <a:t> </a:t>
            </a:r>
            <a:r>
              <a:rPr lang="fr-CH" sz="2800" dirty="0">
                <a:solidFill>
                  <a:schemeClr val="accent5">
                    <a:lumMod val="75000"/>
                  </a:schemeClr>
                </a:solidFill>
              </a:rPr>
              <a:t>de</a:t>
            </a:r>
            <a:r>
              <a:rPr lang="fr-CH" sz="2800" dirty="0"/>
              <a:t> </a:t>
            </a:r>
            <a:r>
              <a:rPr lang="fr-CH" sz="2800" b="1" dirty="0"/>
              <a:t>L</a:t>
            </a:r>
            <a:r>
              <a:rPr lang="fr-CH" sz="2800" dirty="0"/>
              <a:t>ucas.</a:t>
            </a:r>
          </a:p>
          <a:p>
            <a:r>
              <a:rPr lang="fr-CH" sz="2800" dirty="0"/>
              <a:t>      </a:t>
            </a:r>
            <a:endParaRPr sz="2800" dirty="0"/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B2ACF73F-1CC9-174F-8210-D04DD35620C0}"/>
              </a:ext>
            </a:extLst>
          </p:cNvPr>
          <p:cNvGraphicFramePr>
            <a:graphicFrameLocks noGrp="1"/>
          </p:cNvGraphicFramePr>
          <p:nvPr/>
        </p:nvGraphicFramePr>
        <p:xfrm>
          <a:off x="476817" y="2429359"/>
          <a:ext cx="2896461" cy="199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96461">
                  <a:extLst>
                    <a:ext uri="{9D8B030D-6E8A-4147-A177-3AD203B41FA5}">
                      <a16:colId xmlns:a16="http://schemas.microsoft.com/office/drawing/2014/main" val="3668958484"/>
                    </a:ext>
                  </a:extLst>
                </a:gridCol>
              </a:tblGrid>
              <a:tr h="199800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7479033"/>
                  </a:ext>
                </a:extLst>
              </a:tr>
            </a:tbl>
          </a:graphicData>
        </a:graphic>
      </p:graphicFrame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6EA944D2-7861-0B48-B54D-BEFFA75C6989}"/>
              </a:ext>
            </a:extLst>
          </p:cNvPr>
          <p:cNvGraphicFramePr>
            <a:graphicFrameLocks noGrp="1"/>
          </p:cNvGraphicFramePr>
          <p:nvPr/>
        </p:nvGraphicFramePr>
        <p:xfrm>
          <a:off x="6572242" y="2429359"/>
          <a:ext cx="2896461" cy="19992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96461">
                  <a:extLst>
                    <a:ext uri="{9D8B030D-6E8A-4147-A177-3AD203B41FA5}">
                      <a16:colId xmlns:a16="http://schemas.microsoft.com/office/drawing/2014/main" val="3668958484"/>
                    </a:ext>
                  </a:extLst>
                </a:gridCol>
              </a:tblGrid>
              <a:tr h="1999282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7479033"/>
                  </a:ext>
                </a:extLst>
              </a:tr>
            </a:tbl>
          </a:graphicData>
        </a:graphic>
      </p:graphicFrame>
      <p:pic>
        <p:nvPicPr>
          <p:cNvPr id="9" name="Grafik 8">
            <a:extLst>
              <a:ext uri="{FF2B5EF4-FFF2-40B4-BE49-F238E27FC236}">
                <a16:creationId xmlns:a16="http://schemas.microsoft.com/office/drawing/2014/main" id="{57250C30-C5C3-FE4E-98B8-DE88EDA55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809" y="2778740"/>
            <a:ext cx="1299238" cy="1299238"/>
          </a:xfrm>
          <a:prstGeom prst="rect">
            <a:avLst/>
          </a:prstGeom>
        </p:spPr>
      </p:pic>
      <p:graphicFrame>
        <p:nvGraphicFramePr>
          <p:cNvPr id="11" name="Tabelle 10">
            <a:extLst>
              <a:ext uri="{FF2B5EF4-FFF2-40B4-BE49-F238E27FC236}">
                <a16:creationId xmlns:a16="http://schemas.microsoft.com/office/drawing/2014/main" id="{2BC84438-95B5-9348-BA47-184A8713F806}"/>
              </a:ext>
            </a:extLst>
          </p:cNvPr>
          <p:cNvGraphicFramePr>
            <a:graphicFrameLocks noGrp="1"/>
          </p:cNvGraphicFramePr>
          <p:nvPr/>
        </p:nvGraphicFramePr>
        <p:xfrm>
          <a:off x="9601199" y="1326556"/>
          <a:ext cx="2122714" cy="1188720"/>
        </p:xfrm>
        <a:graphic>
          <a:graphicData uri="http://schemas.openxmlformats.org/drawingml/2006/table">
            <a:tbl>
              <a:tblPr/>
              <a:tblGrid>
                <a:gridCol w="2122714">
                  <a:extLst>
                    <a:ext uri="{9D8B030D-6E8A-4147-A177-3AD203B41FA5}">
                      <a16:colId xmlns:a16="http://schemas.microsoft.com/office/drawing/2014/main" val="3869738392"/>
                    </a:ext>
                  </a:extLst>
                </a:gridCol>
              </a:tblGrid>
              <a:tr h="1159328">
                <a:tc>
                  <a:txBody>
                    <a:bodyPr/>
                    <a:lstStyle/>
                    <a:p>
                      <a:pPr algn="ctr"/>
                      <a:r>
                        <a:rPr lang="de-DE" sz="2400" b="1" dirty="0"/>
                        <a:t>   </a:t>
                      </a:r>
                      <a:r>
                        <a:rPr lang="de-DE" sz="2400" b="1" dirty="0">
                          <a:solidFill>
                            <a:schemeClr val="accent6"/>
                          </a:solidFill>
                        </a:rPr>
                        <a:t>N=</a:t>
                      </a:r>
                    </a:p>
                    <a:p>
                      <a:pPr algn="ctr"/>
                      <a:r>
                        <a:rPr lang="de-DE" sz="2400" dirty="0"/>
                        <a:t>U. N. I. T. </a:t>
                      </a:r>
                      <a:r>
                        <a:rPr lang="de-DE" sz="2400" dirty="0">
                          <a:highlight>
                            <a:srgbClr val="FFFF00"/>
                          </a:highlight>
                        </a:rPr>
                        <a:t>E</a:t>
                      </a:r>
                      <a:r>
                        <a:rPr lang="de-DE" sz="2400" dirty="0"/>
                        <a:t>. D. Z. O. A. H</a:t>
                      </a:r>
                    </a:p>
                  </a:txBody>
                  <a:tcPr>
                    <a:lnL w="12700" cmpd="sng">
                      <a:solidFill>
                        <a:srgbClr val="FF0000"/>
                      </a:solidFill>
                      <a:prstDash val="solid"/>
                    </a:lnL>
                    <a:lnR w="12700" cmpd="sng">
                      <a:solidFill>
                        <a:srgbClr val="FF0000"/>
                      </a:solidFill>
                      <a:prstDash val="solid"/>
                    </a:lnR>
                    <a:lnT w="12700" cmpd="sng">
                      <a:solidFill>
                        <a:srgbClr val="FF0000"/>
                      </a:solidFill>
                      <a:prstDash val="solid"/>
                    </a:lnT>
                    <a:lnB w="12700" cmpd="sng">
                      <a:solidFill>
                        <a:srgbClr val="FF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8093222"/>
                  </a:ext>
                </a:extLst>
              </a:tr>
            </a:tbl>
          </a:graphicData>
        </a:graphic>
      </p:graphicFrame>
      <p:sp>
        <p:nvSpPr>
          <p:cNvPr id="10" name="Rechteck 9">
            <a:extLst>
              <a:ext uri="{FF2B5EF4-FFF2-40B4-BE49-F238E27FC236}">
                <a16:creationId xmlns:a16="http://schemas.microsoft.com/office/drawing/2014/main" id="{A2FFD64D-E483-E94A-9F10-4B80A65B4E9D}"/>
              </a:ext>
            </a:extLst>
          </p:cNvPr>
          <p:cNvSpPr/>
          <p:nvPr/>
        </p:nvSpPr>
        <p:spPr>
          <a:xfrm>
            <a:off x="173951" y="227314"/>
            <a:ext cx="11840308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800" b="1" dirty="0"/>
              <a:t>Sech virstellen</a:t>
            </a:r>
          </a:p>
        </p:txBody>
      </p:sp>
      <p:pic>
        <p:nvPicPr>
          <p:cNvPr id="12" name="Grafik 11" descr="Männlich">
            <a:extLst>
              <a:ext uri="{FF2B5EF4-FFF2-40B4-BE49-F238E27FC236}">
                <a16:creationId xmlns:a16="http://schemas.microsoft.com/office/drawing/2014/main" id="{12F3C272-C681-0745-962E-9AE40EB218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68985" y="2781654"/>
            <a:ext cx="1294172" cy="129417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467DB38E-E76B-5D7C-7994-2D7EBDA5BCE0}"/>
              </a:ext>
            </a:extLst>
          </p:cNvPr>
          <p:cNvSpPr txBox="1"/>
          <p:nvPr/>
        </p:nvSpPr>
        <p:spPr>
          <a:xfrm>
            <a:off x="2074039" y="3073085"/>
            <a:ext cx="8771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/>
              <a:t>👩🏻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2A112AA-C6AF-5BB8-A51D-742C11BC952B}"/>
              </a:ext>
            </a:extLst>
          </p:cNvPr>
          <p:cNvSpPr txBox="1"/>
          <p:nvPr/>
        </p:nvSpPr>
        <p:spPr>
          <a:xfrm>
            <a:off x="8163157" y="3073085"/>
            <a:ext cx="8771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/>
              <a:t>🧔🏻</a:t>
            </a:r>
          </a:p>
        </p:txBody>
      </p:sp>
    </p:spTree>
    <p:extLst>
      <p:ext uri="{BB962C8B-B14F-4D97-AF65-F5344CB8AC3E}">
        <p14:creationId xmlns:p14="http://schemas.microsoft.com/office/powerpoint/2010/main" val="818160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B77137D3-FBC0-4B4C-AD1A-6166339C3F70}"/>
              </a:ext>
            </a:extLst>
          </p:cNvPr>
          <p:cNvSpPr txBox="1"/>
          <p:nvPr/>
        </p:nvSpPr>
        <p:spPr>
          <a:xfrm>
            <a:off x="428354" y="1659285"/>
            <a:ext cx="11335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LU" dirty="0"/>
              <a:t> </a:t>
            </a:r>
            <a:endParaRPr sz="2800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E1300B03-EB4E-9845-93E4-E01026C4FF6B}"/>
              </a:ext>
            </a:extLst>
          </p:cNvPr>
          <p:cNvSpPr/>
          <p:nvPr/>
        </p:nvSpPr>
        <p:spPr>
          <a:xfrm>
            <a:off x="5977217" y="3244334"/>
            <a:ext cx="4491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LU" dirty="0">
                <a:solidFill>
                  <a:srgbClr val="000000"/>
                </a:solidFill>
                <a:latin typeface="-webkit-standard"/>
              </a:rPr>
              <a:t> </a:t>
            </a:r>
            <a:r>
              <a:rPr lang="de-LU" dirty="0"/>
              <a:t>    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C556237-29B1-884C-A464-2CA6121819ED}"/>
              </a:ext>
            </a:extLst>
          </p:cNvPr>
          <p:cNvSpPr txBox="1"/>
          <p:nvPr/>
        </p:nvSpPr>
        <p:spPr>
          <a:xfrm>
            <a:off x="104271" y="961810"/>
            <a:ext cx="9217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u="sng" dirty="0" err="1">
                <a:solidFill>
                  <a:schemeClr val="accent1"/>
                </a:solidFill>
              </a:rPr>
              <a:t>Exercice</a:t>
            </a:r>
            <a:r>
              <a:rPr lang="de-DE" sz="2800" b="1" u="sng" dirty="0"/>
              <a:t> 3 </a:t>
            </a:r>
            <a:r>
              <a:rPr lang="de-DE" sz="2800" b="1" u="sng" dirty="0">
                <a:solidFill>
                  <a:srgbClr val="A53582"/>
                </a:solidFill>
              </a:rPr>
              <a:t>S</a:t>
            </a:r>
            <a:r>
              <a:rPr lang="de-DE" sz="2800" b="1" u="sng" dirty="0"/>
              <a:t>.13: </a:t>
            </a:r>
            <a:r>
              <a:rPr lang="de-DE" sz="2800" b="1" dirty="0"/>
              <a:t>Den, de oder d‘? Wat passt? Liest a </a:t>
            </a:r>
            <a:r>
              <a:rPr lang="de-DE" sz="2800" b="1" dirty="0" err="1"/>
              <a:t>fëllt</a:t>
            </a:r>
            <a:r>
              <a:rPr lang="de-DE" sz="2800" b="1" dirty="0"/>
              <a:t> aus! 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BF09240-76D9-B146-BF2C-6E42DF974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172" y="1996693"/>
            <a:ext cx="5980816" cy="473316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5A6FA319-994D-B94A-BE73-70D81C3457D6}"/>
              </a:ext>
            </a:extLst>
          </p:cNvPr>
          <p:cNvSpPr txBox="1"/>
          <p:nvPr/>
        </p:nvSpPr>
        <p:spPr>
          <a:xfrm>
            <a:off x="2154803" y="2448197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D469093-D170-334F-A3F9-A7869F00D9B1}"/>
              </a:ext>
            </a:extLst>
          </p:cNvPr>
          <p:cNvSpPr txBox="1"/>
          <p:nvPr/>
        </p:nvSpPr>
        <p:spPr>
          <a:xfrm>
            <a:off x="2154803" y="2911947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den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D4F199F-87D6-6E4D-9AF4-D99F9D5E0D75}"/>
              </a:ext>
            </a:extLst>
          </p:cNvPr>
          <p:cNvSpPr txBox="1"/>
          <p:nvPr/>
        </p:nvSpPr>
        <p:spPr>
          <a:xfrm>
            <a:off x="2222634" y="3375697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den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FDC81479-5EBF-AC48-9D84-20B962E1A09C}"/>
              </a:ext>
            </a:extLst>
          </p:cNvPr>
          <p:cNvSpPr txBox="1"/>
          <p:nvPr/>
        </p:nvSpPr>
        <p:spPr>
          <a:xfrm>
            <a:off x="2178499" y="3839447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d‘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DD0BEA8A-B8D1-FA4F-88F8-F3FBE4221442}"/>
              </a:ext>
            </a:extLst>
          </p:cNvPr>
          <p:cNvSpPr txBox="1"/>
          <p:nvPr/>
        </p:nvSpPr>
        <p:spPr>
          <a:xfrm>
            <a:off x="2360600" y="4311352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d‘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75E23D3-7762-A54F-9F87-DC5945B82484}"/>
              </a:ext>
            </a:extLst>
          </p:cNvPr>
          <p:cNvSpPr txBox="1"/>
          <p:nvPr/>
        </p:nvSpPr>
        <p:spPr>
          <a:xfrm>
            <a:off x="2276632" y="4738679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de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FB318D08-5D22-4643-AD09-31D001E5AD42}"/>
              </a:ext>
            </a:extLst>
          </p:cNvPr>
          <p:cNvSpPr txBox="1"/>
          <p:nvPr/>
        </p:nvSpPr>
        <p:spPr>
          <a:xfrm>
            <a:off x="2487587" y="5210584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de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F65C01CD-C104-A747-B0AC-4E38602B94AD}"/>
              </a:ext>
            </a:extLst>
          </p:cNvPr>
          <p:cNvSpPr txBox="1"/>
          <p:nvPr/>
        </p:nvSpPr>
        <p:spPr>
          <a:xfrm>
            <a:off x="3617843" y="5670381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d‘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422A91E6-8B57-CC4B-89CA-A28F121F6553}"/>
              </a:ext>
            </a:extLst>
          </p:cNvPr>
          <p:cNvSpPr txBox="1"/>
          <p:nvPr/>
        </p:nvSpPr>
        <p:spPr>
          <a:xfrm>
            <a:off x="2360600" y="6093914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d‘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4D27830A-B717-8C42-BFE7-B4B7B87F7F95}"/>
              </a:ext>
            </a:extLst>
          </p:cNvPr>
          <p:cNvSpPr/>
          <p:nvPr/>
        </p:nvSpPr>
        <p:spPr>
          <a:xfrm>
            <a:off x="173951" y="227314"/>
            <a:ext cx="11840308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800" b="1" dirty="0"/>
              <a:t>Sech virstellen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5389A1E-384D-5440-8735-9296F1F99928}"/>
              </a:ext>
            </a:extLst>
          </p:cNvPr>
          <p:cNvSpPr txBox="1"/>
          <p:nvPr/>
        </p:nvSpPr>
        <p:spPr>
          <a:xfrm>
            <a:off x="9144000" y="99958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>
                <a:solidFill>
                  <a:srgbClr val="A53582"/>
                </a:solidFill>
              </a:rPr>
              <a:t>Verbesserung</a:t>
            </a:r>
            <a:endParaRPr lang="de-DE" sz="2400">
              <a:solidFill>
                <a:srgbClr val="A53582"/>
              </a:solidFill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F406A5F-6A87-6946-91FA-93259102D0A5}"/>
              </a:ext>
            </a:extLst>
          </p:cNvPr>
          <p:cNvSpPr txBox="1"/>
          <p:nvPr/>
        </p:nvSpPr>
        <p:spPr>
          <a:xfrm>
            <a:off x="4478868" y="2434378"/>
            <a:ext cx="77131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b-LU" sz="2400" dirty="0">
                <a:sym typeface="Wingdings" pitchFamily="2" charset="2"/>
              </a:rPr>
              <a:t> </a:t>
            </a:r>
            <a:r>
              <a:rPr lang="lb-LU" sz="2400" dirty="0">
                <a:solidFill>
                  <a:srgbClr val="00B0F0"/>
                </a:solidFill>
                <a:sym typeface="Wingdings" pitchFamily="2" charset="2"/>
              </a:rPr>
              <a:t>Mann</a:t>
            </a:r>
            <a:r>
              <a:rPr lang="lb-LU" sz="2400" dirty="0">
                <a:sym typeface="Wingdings" pitchFamily="2" charset="2"/>
              </a:rPr>
              <a:t> 👱‍♂️  </a:t>
            </a:r>
            <a:r>
              <a:rPr lang="lb-LU" sz="2400" u="sng" dirty="0">
                <a:sym typeface="Wingdings" pitchFamily="2" charset="2"/>
              </a:rPr>
              <a:t>den </a:t>
            </a:r>
            <a:r>
              <a:rPr lang="lb-LU" sz="2400" dirty="0">
                <a:sym typeface="Wingdings" pitchFamily="2" charset="2"/>
              </a:rPr>
              <a:t>+ N-Reegel -&gt; de</a:t>
            </a:r>
            <a:endParaRPr lang="de-DE" sz="2400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7D1C60F7-6C0E-264A-AE15-156FF6B571A5}"/>
              </a:ext>
            </a:extLst>
          </p:cNvPr>
          <p:cNvSpPr txBox="1"/>
          <p:nvPr/>
        </p:nvSpPr>
        <p:spPr>
          <a:xfrm>
            <a:off x="4478868" y="3777291"/>
            <a:ext cx="77131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b-LU" sz="2400" dirty="0">
                <a:sym typeface="Wingdings" pitchFamily="2" charset="2"/>
              </a:rPr>
              <a:t> </a:t>
            </a:r>
            <a:r>
              <a:rPr lang="lb-LU" sz="2400" dirty="0">
                <a:solidFill>
                  <a:srgbClr val="FF0000"/>
                </a:solidFill>
                <a:sym typeface="Wingdings" pitchFamily="2" charset="2"/>
              </a:rPr>
              <a:t>Fra</a:t>
            </a:r>
            <a:r>
              <a:rPr lang="lb-LU" sz="2400" dirty="0">
                <a:sym typeface="Wingdings" pitchFamily="2" charset="2"/>
              </a:rPr>
              <a:t> 👩  </a:t>
            </a:r>
            <a:r>
              <a:rPr lang="lb-LU" sz="2400" u="sng" dirty="0">
                <a:sym typeface="Wingdings" pitchFamily="2" charset="2"/>
              </a:rPr>
              <a:t>d’</a:t>
            </a:r>
            <a:r>
              <a:rPr lang="fr-CH" sz="2400" u="sng" dirty="0">
                <a:sym typeface="Wingdings" pitchFamily="2" charset="2"/>
              </a:rPr>
              <a:t> </a:t>
            </a:r>
            <a:endParaRPr lang="de-DE" sz="2400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8749002E-5E40-B44E-A097-55921086BBF7}"/>
              </a:ext>
            </a:extLst>
          </p:cNvPr>
          <p:cNvSpPr txBox="1"/>
          <p:nvPr/>
        </p:nvSpPr>
        <p:spPr>
          <a:xfrm>
            <a:off x="4478868" y="2854462"/>
            <a:ext cx="77131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b-LU" sz="2400" dirty="0">
                <a:sym typeface="Wingdings" pitchFamily="2" charset="2"/>
              </a:rPr>
              <a:t> </a:t>
            </a:r>
            <a:r>
              <a:rPr lang="lb-LU" sz="2400" dirty="0">
                <a:solidFill>
                  <a:srgbClr val="00B0F0"/>
                </a:solidFill>
                <a:sym typeface="Wingdings" pitchFamily="2" charset="2"/>
              </a:rPr>
              <a:t>Mann</a:t>
            </a:r>
            <a:r>
              <a:rPr lang="lb-LU" sz="2400" dirty="0">
                <a:sym typeface="Wingdings" pitchFamily="2" charset="2"/>
              </a:rPr>
              <a:t> 👱‍♂️  </a:t>
            </a:r>
            <a:r>
              <a:rPr lang="lb-LU" sz="2400" u="sng" dirty="0">
                <a:sym typeface="Wingdings" pitchFamily="2" charset="2"/>
              </a:rPr>
              <a:t>den</a:t>
            </a:r>
            <a:endParaRPr lang="de-DE" sz="240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B881765B-735D-4044-A016-536D61EA7896}"/>
              </a:ext>
            </a:extLst>
          </p:cNvPr>
          <p:cNvSpPr txBox="1"/>
          <p:nvPr/>
        </p:nvSpPr>
        <p:spPr>
          <a:xfrm>
            <a:off x="4478868" y="3348832"/>
            <a:ext cx="77131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b-LU" sz="2400" dirty="0">
                <a:sym typeface="Wingdings" pitchFamily="2" charset="2"/>
              </a:rPr>
              <a:t> </a:t>
            </a:r>
            <a:r>
              <a:rPr lang="lb-LU" sz="2400" dirty="0">
                <a:solidFill>
                  <a:srgbClr val="00B0F0"/>
                </a:solidFill>
                <a:sym typeface="Wingdings" pitchFamily="2" charset="2"/>
              </a:rPr>
              <a:t>Mann</a:t>
            </a:r>
            <a:r>
              <a:rPr lang="lb-LU" sz="2400" dirty="0">
                <a:sym typeface="Wingdings" pitchFamily="2" charset="2"/>
              </a:rPr>
              <a:t> 👱‍♂️  </a:t>
            </a:r>
            <a:r>
              <a:rPr lang="lb-LU" sz="2400" u="sng" dirty="0">
                <a:sym typeface="Wingdings" pitchFamily="2" charset="2"/>
              </a:rPr>
              <a:t>den</a:t>
            </a:r>
            <a:endParaRPr lang="de-DE" sz="240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BBBF56CF-2573-C74D-96A5-6F230EA03076}"/>
              </a:ext>
            </a:extLst>
          </p:cNvPr>
          <p:cNvSpPr txBox="1"/>
          <p:nvPr/>
        </p:nvSpPr>
        <p:spPr>
          <a:xfrm>
            <a:off x="5071534" y="4243809"/>
            <a:ext cx="77131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b-LU" sz="2400" dirty="0">
                <a:sym typeface="Wingdings" pitchFamily="2" charset="2"/>
              </a:rPr>
              <a:t> </a:t>
            </a:r>
            <a:r>
              <a:rPr lang="lb-LU" sz="2400" dirty="0">
                <a:solidFill>
                  <a:srgbClr val="FF0000"/>
                </a:solidFill>
                <a:sym typeface="Wingdings" pitchFamily="2" charset="2"/>
              </a:rPr>
              <a:t>Fra</a:t>
            </a:r>
            <a:r>
              <a:rPr lang="lb-LU" sz="2400" dirty="0">
                <a:sym typeface="Wingdings" pitchFamily="2" charset="2"/>
              </a:rPr>
              <a:t> 👩  </a:t>
            </a:r>
            <a:r>
              <a:rPr lang="lb-LU" sz="2400" u="sng" dirty="0">
                <a:sym typeface="Wingdings" pitchFamily="2" charset="2"/>
              </a:rPr>
              <a:t>d’</a:t>
            </a:r>
            <a:r>
              <a:rPr lang="fr-CH" sz="2400" u="sng" dirty="0">
                <a:sym typeface="Wingdings" pitchFamily="2" charset="2"/>
              </a:rPr>
              <a:t> </a:t>
            </a:r>
            <a:endParaRPr lang="de-DE" sz="2400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0C5CCF31-EB0E-AF48-A113-9D2C9EDC471C}"/>
              </a:ext>
            </a:extLst>
          </p:cNvPr>
          <p:cNvSpPr txBox="1"/>
          <p:nvPr/>
        </p:nvSpPr>
        <p:spPr>
          <a:xfrm>
            <a:off x="5071534" y="4704517"/>
            <a:ext cx="77131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b-LU" sz="2400" dirty="0">
                <a:sym typeface="Wingdings" pitchFamily="2" charset="2"/>
              </a:rPr>
              <a:t> </a:t>
            </a:r>
            <a:r>
              <a:rPr lang="lb-LU" sz="2400" dirty="0">
                <a:solidFill>
                  <a:srgbClr val="00B0F0"/>
                </a:solidFill>
                <a:sym typeface="Wingdings" pitchFamily="2" charset="2"/>
              </a:rPr>
              <a:t>Mann</a:t>
            </a:r>
            <a:r>
              <a:rPr lang="lb-LU" sz="2400" dirty="0">
                <a:sym typeface="Wingdings" pitchFamily="2" charset="2"/>
              </a:rPr>
              <a:t> 👱‍♂️  </a:t>
            </a:r>
            <a:r>
              <a:rPr lang="lb-LU" sz="2400" u="sng" dirty="0">
                <a:sym typeface="Wingdings" pitchFamily="2" charset="2"/>
              </a:rPr>
              <a:t>den </a:t>
            </a:r>
            <a:r>
              <a:rPr lang="lb-LU" sz="2400" dirty="0">
                <a:sym typeface="Wingdings" pitchFamily="2" charset="2"/>
              </a:rPr>
              <a:t>+ N-Reegel -&gt; de</a:t>
            </a:r>
            <a:endParaRPr lang="de-DE" sz="2400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EBA1B2D5-8A6C-5C49-ADC4-D69EC4FFA397}"/>
              </a:ext>
            </a:extLst>
          </p:cNvPr>
          <p:cNvSpPr txBox="1"/>
          <p:nvPr/>
        </p:nvSpPr>
        <p:spPr>
          <a:xfrm>
            <a:off x="5071534" y="5198715"/>
            <a:ext cx="77131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b-LU" sz="2400" dirty="0">
                <a:sym typeface="Wingdings" pitchFamily="2" charset="2"/>
              </a:rPr>
              <a:t> </a:t>
            </a:r>
            <a:r>
              <a:rPr lang="lb-LU" sz="2400" dirty="0">
                <a:solidFill>
                  <a:srgbClr val="00B0F0"/>
                </a:solidFill>
                <a:sym typeface="Wingdings" pitchFamily="2" charset="2"/>
              </a:rPr>
              <a:t>Mann</a:t>
            </a:r>
            <a:r>
              <a:rPr lang="lb-LU" sz="2400" dirty="0">
                <a:sym typeface="Wingdings" pitchFamily="2" charset="2"/>
              </a:rPr>
              <a:t> 👱‍♂️  </a:t>
            </a:r>
            <a:r>
              <a:rPr lang="lb-LU" sz="2400" u="sng" dirty="0">
                <a:sym typeface="Wingdings" pitchFamily="2" charset="2"/>
              </a:rPr>
              <a:t>den </a:t>
            </a:r>
            <a:r>
              <a:rPr lang="lb-LU" sz="2400" dirty="0">
                <a:sym typeface="Wingdings" pitchFamily="2" charset="2"/>
              </a:rPr>
              <a:t>+ N-Reegel -&gt; de</a:t>
            </a:r>
            <a:endParaRPr lang="de-DE" sz="2400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A47AF8D5-63A7-A948-8C5A-4DA16D2C7CF4}"/>
              </a:ext>
            </a:extLst>
          </p:cNvPr>
          <p:cNvSpPr txBox="1"/>
          <p:nvPr/>
        </p:nvSpPr>
        <p:spPr>
          <a:xfrm>
            <a:off x="5977217" y="5670381"/>
            <a:ext cx="77131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b-LU" sz="2400" dirty="0">
                <a:sym typeface="Wingdings" pitchFamily="2" charset="2"/>
              </a:rPr>
              <a:t> </a:t>
            </a:r>
            <a:r>
              <a:rPr lang="lb-LU" sz="2400" dirty="0">
                <a:solidFill>
                  <a:srgbClr val="FF0000"/>
                </a:solidFill>
                <a:sym typeface="Wingdings" pitchFamily="2" charset="2"/>
              </a:rPr>
              <a:t>Fra</a:t>
            </a:r>
            <a:r>
              <a:rPr lang="lb-LU" sz="2400" dirty="0">
                <a:sym typeface="Wingdings" pitchFamily="2" charset="2"/>
              </a:rPr>
              <a:t> 👩  </a:t>
            </a:r>
            <a:r>
              <a:rPr lang="lb-LU" sz="2400" u="sng" dirty="0">
                <a:sym typeface="Wingdings" pitchFamily="2" charset="2"/>
              </a:rPr>
              <a:t>d’</a:t>
            </a:r>
            <a:r>
              <a:rPr lang="fr-CH" sz="2400" u="sng" dirty="0">
                <a:sym typeface="Wingdings" pitchFamily="2" charset="2"/>
              </a:rPr>
              <a:t> </a:t>
            </a:r>
            <a:endParaRPr lang="de-DE" sz="240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BF39CE4-3FFF-8F41-954C-3B30CF31BCD7}"/>
              </a:ext>
            </a:extLst>
          </p:cNvPr>
          <p:cNvSpPr txBox="1"/>
          <p:nvPr/>
        </p:nvSpPr>
        <p:spPr>
          <a:xfrm>
            <a:off x="5918852" y="6053624"/>
            <a:ext cx="77131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b-LU" sz="2400" dirty="0">
                <a:sym typeface="Wingdings" pitchFamily="2" charset="2"/>
              </a:rPr>
              <a:t> </a:t>
            </a:r>
            <a:r>
              <a:rPr lang="lb-LU" sz="2400" dirty="0">
                <a:solidFill>
                  <a:srgbClr val="FF0000"/>
                </a:solidFill>
                <a:sym typeface="Wingdings" pitchFamily="2" charset="2"/>
              </a:rPr>
              <a:t>Fra</a:t>
            </a:r>
            <a:r>
              <a:rPr lang="lb-LU" sz="2400" dirty="0">
                <a:sym typeface="Wingdings" pitchFamily="2" charset="2"/>
              </a:rPr>
              <a:t> 👩  </a:t>
            </a:r>
            <a:r>
              <a:rPr lang="lb-LU" sz="2400" u="sng" dirty="0">
                <a:sym typeface="Wingdings" pitchFamily="2" charset="2"/>
              </a:rPr>
              <a:t>d’</a:t>
            </a:r>
            <a:r>
              <a:rPr lang="fr-CH" sz="2400" u="sng" dirty="0">
                <a:sym typeface="Wingdings" pitchFamily="2" charset="2"/>
              </a:rPr>
              <a:t> </a:t>
            </a:r>
            <a:endParaRPr lang="de-DE" sz="2400"/>
          </a:p>
        </p:txBody>
      </p:sp>
    </p:spTree>
    <p:extLst>
      <p:ext uri="{BB962C8B-B14F-4D97-AF65-F5344CB8AC3E}">
        <p14:creationId xmlns:p14="http://schemas.microsoft.com/office/powerpoint/2010/main" val="4242986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9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5766A2-6B8B-C936-C995-D5F66925B9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BF075087-6BE5-3856-CD17-6CFF17491581}"/>
              </a:ext>
            </a:extLst>
          </p:cNvPr>
          <p:cNvSpPr txBox="1"/>
          <p:nvPr/>
        </p:nvSpPr>
        <p:spPr>
          <a:xfrm>
            <a:off x="428354" y="1659285"/>
            <a:ext cx="11335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LU" dirty="0"/>
              <a:t> </a:t>
            </a:r>
            <a:endParaRPr sz="28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A2EC1CD-556E-96FD-2924-A9F4431F09DE}"/>
              </a:ext>
            </a:extLst>
          </p:cNvPr>
          <p:cNvSpPr txBox="1"/>
          <p:nvPr/>
        </p:nvSpPr>
        <p:spPr>
          <a:xfrm>
            <a:off x="104271" y="961810"/>
            <a:ext cx="2246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u="sng" dirty="0"/>
              <a:t>D‘</a:t>
            </a:r>
            <a:r>
              <a:rPr lang="de-DE" sz="2800" b="1" u="sng" dirty="0">
                <a:solidFill>
                  <a:schemeClr val="accent6"/>
                </a:solidFill>
              </a:rPr>
              <a:t>Verb</a:t>
            </a:r>
            <a:r>
              <a:rPr lang="de-DE" sz="2800" b="1" u="sng" dirty="0"/>
              <a:t> ,,sinn“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55DD6D2B-7189-0BB9-F095-154B492A5527}"/>
              </a:ext>
            </a:extLst>
          </p:cNvPr>
          <p:cNvSpPr/>
          <p:nvPr/>
        </p:nvSpPr>
        <p:spPr>
          <a:xfrm>
            <a:off x="173951" y="227314"/>
            <a:ext cx="11840308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800" b="1" dirty="0"/>
              <a:t>Sech virstellen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3FD6123-8DE8-4C37-81D7-F3C73633B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72" y="2105059"/>
            <a:ext cx="4988866" cy="4340961"/>
          </a:xfrm>
          <a:prstGeom prst="rect">
            <a:avLst/>
          </a:prstGeom>
        </p:spPr>
      </p:pic>
      <p:sp>
        <p:nvSpPr>
          <p:cNvPr id="18" name="Textfeld 17">
            <a:extLst>
              <a:ext uri="{FF2B5EF4-FFF2-40B4-BE49-F238E27FC236}">
                <a16:creationId xmlns:a16="http://schemas.microsoft.com/office/drawing/2014/main" id="{9086980E-B9F5-AD6F-4BBE-7A3531D0ED18}"/>
              </a:ext>
            </a:extLst>
          </p:cNvPr>
          <p:cNvSpPr txBox="1"/>
          <p:nvPr/>
        </p:nvSpPr>
        <p:spPr>
          <a:xfrm>
            <a:off x="173951" y="1485030"/>
            <a:ext cx="4988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/>
              <a:t>heeschen ass e onreegelméissegt </a:t>
            </a:r>
            <a:r>
              <a:rPr lang="de-DE" sz="2400">
                <a:solidFill>
                  <a:schemeClr val="accent6"/>
                </a:solidFill>
              </a:rPr>
              <a:t>Verb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0" name="Freihand 19">
                <a:extLst>
                  <a:ext uri="{FF2B5EF4-FFF2-40B4-BE49-F238E27FC236}">
                    <a16:creationId xmlns:a16="http://schemas.microsoft.com/office/drawing/2014/main" id="{5E068D85-E2AD-C8B9-E8E3-03937BB6AD86}"/>
                  </a:ext>
                </a:extLst>
              </p14:cNvPr>
              <p14:cNvContentPartPr/>
              <p14:nvPr/>
            </p14:nvContentPartPr>
            <p14:xfrm>
              <a:off x="3943237" y="2671762"/>
              <a:ext cx="1123560" cy="1670040"/>
            </p14:xfrm>
          </p:contentPart>
        </mc:Choice>
        <mc:Fallback xmlns="">
          <p:pic>
            <p:nvPicPr>
              <p:cNvPr id="20" name="Freihand 19">
                <a:extLst>
                  <a:ext uri="{FF2B5EF4-FFF2-40B4-BE49-F238E27FC236}">
                    <a16:creationId xmlns:a16="http://schemas.microsoft.com/office/drawing/2014/main" id="{5E068D85-E2AD-C8B9-E8E3-03937BB6AD8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80237" y="2609122"/>
                <a:ext cx="1249200" cy="179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9" name="Freihand 28">
                <a:extLst>
                  <a:ext uri="{FF2B5EF4-FFF2-40B4-BE49-F238E27FC236}">
                    <a16:creationId xmlns:a16="http://schemas.microsoft.com/office/drawing/2014/main" id="{C4F44502-0046-D1C8-BAD8-EE02676D5E13}"/>
                  </a:ext>
                </a:extLst>
              </p14:cNvPr>
              <p14:cNvContentPartPr/>
              <p14:nvPr/>
            </p14:nvContentPartPr>
            <p14:xfrm>
              <a:off x="3955837" y="4030762"/>
              <a:ext cx="600120" cy="105840"/>
            </p14:xfrm>
          </p:contentPart>
        </mc:Choice>
        <mc:Fallback xmlns="">
          <p:pic>
            <p:nvPicPr>
              <p:cNvPr id="29" name="Freihand 28">
                <a:extLst>
                  <a:ext uri="{FF2B5EF4-FFF2-40B4-BE49-F238E27FC236}">
                    <a16:creationId xmlns:a16="http://schemas.microsoft.com/office/drawing/2014/main" id="{C4F44502-0046-D1C8-BAD8-EE02676D5E1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92837" y="3967762"/>
                <a:ext cx="725760" cy="23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0" name="Freihand 29">
                <a:extLst>
                  <a:ext uri="{FF2B5EF4-FFF2-40B4-BE49-F238E27FC236}">
                    <a16:creationId xmlns:a16="http://schemas.microsoft.com/office/drawing/2014/main" id="{114C1A12-EB01-8121-12DC-3C8EB00DDF85}"/>
                  </a:ext>
                </a:extLst>
              </p14:cNvPr>
              <p14:cNvContentPartPr/>
              <p14:nvPr/>
            </p14:nvContentPartPr>
            <p14:xfrm>
              <a:off x="4577557" y="4349722"/>
              <a:ext cx="534240" cy="162720"/>
            </p14:xfrm>
          </p:contentPart>
        </mc:Choice>
        <mc:Fallback xmlns="">
          <p:pic>
            <p:nvPicPr>
              <p:cNvPr id="30" name="Freihand 29">
                <a:extLst>
                  <a:ext uri="{FF2B5EF4-FFF2-40B4-BE49-F238E27FC236}">
                    <a16:creationId xmlns:a16="http://schemas.microsoft.com/office/drawing/2014/main" id="{114C1A12-EB01-8121-12DC-3C8EB00DDF8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514557" y="4286722"/>
                <a:ext cx="659880" cy="28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31" name="Freihand 30">
                <a:extLst>
                  <a:ext uri="{FF2B5EF4-FFF2-40B4-BE49-F238E27FC236}">
                    <a16:creationId xmlns:a16="http://schemas.microsoft.com/office/drawing/2014/main" id="{C5E709D1-029E-E701-5AC5-B8EBF17C1736}"/>
                  </a:ext>
                </a:extLst>
              </p14:cNvPr>
              <p14:cNvContentPartPr/>
              <p14:nvPr/>
            </p14:nvContentPartPr>
            <p14:xfrm>
              <a:off x="4518157" y="4762642"/>
              <a:ext cx="583920" cy="244800"/>
            </p14:xfrm>
          </p:contentPart>
        </mc:Choice>
        <mc:Fallback xmlns="">
          <p:pic>
            <p:nvPicPr>
              <p:cNvPr id="31" name="Freihand 30">
                <a:extLst>
                  <a:ext uri="{FF2B5EF4-FFF2-40B4-BE49-F238E27FC236}">
                    <a16:creationId xmlns:a16="http://schemas.microsoft.com/office/drawing/2014/main" id="{C5E709D1-029E-E701-5AC5-B8EBF17C173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455517" y="4699642"/>
                <a:ext cx="709560" cy="37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32" name="Freihand 31">
                <a:extLst>
                  <a:ext uri="{FF2B5EF4-FFF2-40B4-BE49-F238E27FC236}">
                    <a16:creationId xmlns:a16="http://schemas.microsoft.com/office/drawing/2014/main" id="{5B2996C4-C84F-8817-8CCD-47B1D496E545}"/>
                  </a:ext>
                </a:extLst>
              </p14:cNvPr>
              <p14:cNvContentPartPr/>
              <p14:nvPr/>
            </p14:nvContentPartPr>
            <p14:xfrm>
              <a:off x="4578277" y="5258002"/>
              <a:ext cx="495360" cy="176760"/>
            </p14:xfrm>
          </p:contentPart>
        </mc:Choice>
        <mc:Fallback xmlns="">
          <p:pic>
            <p:nvPicPr>
              <p:cNvPr id="32" name="Freihand 31">
                <a:extLst>
                  <a:ext uri="{FF2B5EF4-FFF2-40B4-BE49-F238E27FC236}">
                    <a16:creationId xmlns:a16="http://schemas.microsoft.com/office/drawing/2014/main" id="{5B2996C4-C84F-8817-8CCD-47B1D496E545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515277" y="5195362"/>
                <a:ext cx="621000" cy="302400"/>
              </a:xfrm>
              <a:prstGeom prst="rect">
                <a:avLst/>
              </a:prstGeom>
            </p:spPr>
          </p:pic>
        </mc:Fallback>
      </mc:AlternateContent>
      <p:sp>
        <p:nvSpPr>
          <p:cNvPr id="33" name="Textfeld 32">
            <a:extLst>
              <a:ext uri="{FF2B5EF4-FFF2-40B4-BE49-F238E27FC236}">
                <a16:creationId xmlns:a16="http://schemas.microsoft.com/office/drawing/2014/main" id="{6C0D3557-4FE8-FFF5-318B-DBBF28003928}"/>
              </a:ext>
            </a:extLst>
          </p:cNvPr>
          <p:cNvSpPr txBox="1"/>
          <p:nvPr/>
        </p:nvSpPr>
        <p:spPr>
          <a:xfrm>
            <a:off x="6395198" y="2202872"/>
            <a:ext cx="1901483" cy="39035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2800"/>
              <a:t>ech</a:t>
            </a:r>
          </a:p>
          <a:p>
            <a:pPr>
              <a:lnSpc>
                <a:spcPct val="150000"/>
              </a:lnSpc>
            </a:pPr>
            <a:r>
              <a:rPr lang="de-DE" sz="2800"/>
              <a:t>du</a:t>
            </a:r>
          </a:p>
          <a:p>
            <a:pPr>
              <a:lnSpc>
                <a:spcPct val="150000"/>
              </a:lnSpc>
            </a:pPr>
            <a:r>
              <a:rPr lang="de-DE" sz="2800"/>
              <a:t>hien/hatt/si</a:t>
            </a:r>
          </a:p>
          <a:p>
            <a:pPr>
              <a:lnSpc>
                <a:spcPct val="150000"/>
              </a:lnSpc>
            </a:pPr>
            <a:r>
              <a:rPr lang="de-DE" sz="2800"/>
              <a:t>mir </a:t>
            </a:r>
          </a:p>
          <a:p>
            <a:pPr>
              <a:lnSpc>
                <a:spcPct val="150000"/>
              </a:lnSpc>
            </a:pPr>
            <a:r>
              <a:rPr lang="de-DE" sz="2800"/>
              <a:t>dir/Dir</a:t>
            </a:r>
          </a:p>
          <a:p>
            <a:pPr>
              <a:lnSpc>
                <a:spcPct val="150000"/>
              </a:lnSpc>
            </a:pPr>
            <a:r>
              <a:rPr lang="de-DE" sz="2800"/>
              <a:t>si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2900A9D8-CAE1-492E-E986-684837770F03}"/>
              </a:ext>
            </a:extLst>
          </p:cNvPr>
          <p:cNvSpPr txBox="1"/>
          <p:nvPr/>
        </p:nvSpPr>
        <p:spPr>
          <a:xfrm>
            <a:off x="9515961" y="4225156"/>
            <a:ext cx="7857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/>
              <a:t>sinn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E40E77AA-D64E-A4A4-31D1-ABA7DD44D1AA}"/>
              </a:ext>
            </a:extLst>
          </p:cNvPr>
          <p:cNvSpPr txBox="1"/>
          <p:nvPr/>
        </p:nvSpPr>
        <p:spPr>
          <a:xfrm>
            <a:off x="9515961" y="2410152"/>
            <a:ext cx="7857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/>
              <a:t>sinn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85FD9915-2860-2D19-51BB-895E3EE2495D}"/>
              </a:ext>
            </a:extLst>
          </p:cNvPr>
          <p:cNvSpPr txBox="1"/>
          <p:nvPr/>
        </p:nvSpPr>
        <p:spPr>
          <a:xfrm>
            <a:off x="9515960" y="2967272"/>
            <a:ext cx="8274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/>
              <a:t>bass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79754086-B1F4-0130-4ED1-27371C27C916}"/>
              </a:ext>
            </a:extLst>
          </p:cNvPr>
          <p:cNvSpPr txBox="1"/>
          <p:nvPr/>
        </p:nvSpPr>
        <p:spPr>
          <a:xfrm>
            <a:off x="9598321" y="3613382"/>
            <a:ext cx="6383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/>
              <a:t>ass</a:t>
            </a: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E06E1A06-EE19-77F3-375D-4EB8A3308588}"/>
              </a:ext>
            </a:extLst>
          </p:cNvPr>
          <p:cNvSpPr txBox="1"/>
          <p:nvPr/>
        </p:nvSpPr>
        <p:spPr>
          <a:xfrm>
            <a:off x="9596184" y="4815196"/>
            <a:ext cx="7857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/>
              <a:t>sidd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73B065E8-C7B4-7950-F074-415630C24298}"/>
              </a:ext>
            </a:extLst>
          </p:cNvPr>
          <p:cNvSpPr txBox="1"/>
          <p:nvPr/>
        </p:nvSpPr>
        <p:spPr>
          <a:xfrm>
            <a:off x="9630801" y="5496698"/>
            <a:ext cx="7857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/>
              <a:t>sinn</a:t>
            </a:r>
          </a:p>
        </p:txBody>
      </p:sp>
    </p:spTree>
    <p:extLst>
      <p:ext uri="{BB962C8B-B14F-4D97-AF65-F5344CB8AC3E}">
        <p14:creationId xmlns:p14="http://schemas.microsoft.com/office/powerpoint/2010/main" val="3467746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/>
      <p:bldP spid="37" grpId="0"/>
      <p:bldP spid="3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582D68-2700-7A70-E630-1C10F394EB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2F271ADE-CFD7-D7CB-DEE5-833F4E4907C6}"/>
              </a:ext>
            </a:extLst>
          </p:cNvPr>
          <p:cNvSpPr txBox="1"/>
          <p:nvPr/>
        </p:nvSpPr>
        <p:spPr>
          <a:xfrm>
            <a:off x="428354" y="1659285"/>
            <a:ext cx="11335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LU" dirty="0"/>
              <a:t> </a:t>
            </a:r>
            <a:endParaRPr sz="28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EDEEA28-E9DC-F86B-977A-36C6D1229233}"/>
              </a:ext>
            </a:extLst>
          </p:cNvPr>
          <p:cNvSpPr txBox="1"/>
          <p:nvPr/>
        </p:nvSpPr>
        <p:spPr>
          <a:xfrm>
            <a:off x="104271" y="961810"/>
            <a:ext cx="2246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u="sng" dirty="0"/>
              <a:t>D‘</a:t>
            </a:r>
            <a:r>
              <a:rPr lang="de-DE" sz="2800" b="1" u="sng" dirty="0">
                <a:solidFill>
                  <a:schemeClr val="accent6"/>
                </a:solidFill>
              </a:rPr>
              <a:t>Verb</a:t>
            </a:r>
            <a:r>
              <a:rPr lang="de-DE" sz="2800" b="1" u="sng" dirty="0"/>
              <a:t> ,,sinn“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6EEC11EF-6B7D-AE04-FB63-0A97D7F53E2E}"/>
              </a:ext>
            </a:extLst>
          </p:cNvPr>
          <p:cNvSpPr/>
          <p:nvPr/>
        </p:nvSpPr>
        <p:spPr>
          <a:xfrm>
            <a:off x="173951" y="227314"/>
            <a:ext cx="11840308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800" b="1" dirty="0"/>
              <a:t>Sech virstellen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CA2DEC3-0510-8115-530A-D99A3BE5ADC5}"/>
              </a:ext>
            </a:extLst>
          </p:cNvPr>
          <p:cNvSpPr txBox="1"/>
          <p:nvPr/>
        </p:nvSpPr>
        <p:spPr>
          <a:xfrm>
            <a:off x="173951" y="1485030"/>
            <a:ext cx="4988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/>
              <a:t>heeschen ass e onreegelméissegt </a:t>
            </a:r>
            <a:r>
              <a:rPr lang="de-DE" sz="2400">
                <a:solidFill>
                  <a:schemeClr val="accent6"/>
                </a:solidFill>
              </a:rPr>
              <a:t>Verb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9" name="Freihand 28">
                <a:extLst>
                  <a:ext uri="{FF2B5EF4-FFF2-40B4-BE49-F238E27FC236}">
                    <a16:creationId xmlns:a16="http://schemas.microsoft.com/office/drawing/2014/main" id="{7801490B-E0D6-0083-523E-6B3CA3CAE91F}"/>
                  </a:ext>
                </a:extLst>
              </p14:cNvPr>
              <p14:cNvContentPartPr/>
              <p14:nvPr/>
            </p14:nvContentPartPr>
            <p14:xfrm>
              <a:off x="3955837" y="4030762"/>
              <a:ext cx="600120" cy="105840"/>
            </p14:xfrm>
          </p:contentPart>
        </mc:Choice>
        <mc:Fallback xmlns="">
          <p:pic>
            <p:nvPicPr>
              <p:cNvPr id="29" name="Freihand 28">
                <a:extLst>
                  <a:ext uri="{FF2B5EF4-FFF2-40B4-BE49-F238E27FC236}">
                    <a16:creationId xmlns:a16="http://schemas.microsoft.com/office/drawing/2014/main" id="{7801490B-E0D6-0083-523E-6B3CA3CAE91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92837" y="3967762"/>
                <a:ext cx="725760" cy="23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0" name="Freihand 29">
                <a:extLst>
                  <a:ext uri="{FF2B5EF4-FFF2-40B4-BE49-F238E27FC236}">
                    <a16:creationId xmlns:a16="http://schemas.microsoft.com/office/drawing/2014/main" id="{8C6C59D3-60A3-8687-4FB9-1A0AEE847C9C}"/>
                  </a:ext>
                </a:extLst>
              </p14:cNvPr>
              <p14:cNvContentPartPr/>
              <p14:nvPr/>
            </p14:nvContentPartPr>
            <p14:xfrm>
              <a:off x="4577557" y="4349722"/>
              <a:ext cx="534240" cy="162720"/>
            </p14:xfrm>
          </p:contentPart>
        </mc:Choice>
        <mc:Fallback xmlns="">
          <p:pic>
            <p:nvPicPr>
              <p:cNvPr id="30" name="Freihand 29">
                <a:extLst>
                  <a:ext uri="{FF2B5EF4-FFF2-40B4-BE49-F238E27FC236}">
                    <a16:creationId xmlns:a16="http://schemas.microsoft.com/office/drawing/2014/main" id="{8C6C59D3-60A3-8687-4FB9-1A0AEE847C9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14557" y="4286722"/>
                <a:ext cx="659880" cy="28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1" name="Freihand 30">
                <a:extLst>
                  <a:ext uri="{FF2B5EF4-FFF2-40B4-BE49-F238E27FC236}">
                    <a16:creationId xmlns:a16="http://schemas.microsoft.com/office/drawing/2014/main" id="{5FF4F57C-C6FA-B2E5-3853-58B896AB2FA0}"/>
                  </a:ext>
                </a:extLst>
              </p14:cNvPr>
              <p14:cNvContentPartPr/>
              <p14:nvPr/>
            </p14:nvContentPartPr>
            <p14:xfrm>
              <a:off x="4518157" y="4762642"/>
              <a:ext cx="583920" cy="244800"/>
            </p14:xfrm>
          </p:contentPart>
        </mc:Choice>
        <mc:Fallback xmlns="">
          <p:pic>
            <p:nvPicPr>
              <p:cNvPr id="31" name="Freihand 30">
                <a:extLst>
                  <a:ext uri="{FF2B5EF4-FFF2-40B4-BE49-F238E27FC236}">
                    <a16:creationId xmlns:a16="http://schemas.microsoft.com/office/drawing/2014/main" id="{5FF4F57C-C6FA-B2E5-3853-58B896AB2FA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55517" y="4699642"/>
                <a:ext cx="709560" cy="37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2" name="Freihand 31">
                <a:extLst>
                  <a:ext uri="{FF2B5EF4-FFF2-40B4-BE49-F238E27FC236}">
                    <a16:creationId xmlns:a16="http://schemas.microsoft.com/office/drawing/2014/main" id="{5D23AE5E-7C58-310C-7429-0D198D91848D}"/>
                  </a:ext>
                </a:extLst>
              </p14:cNvPr>
              <p14:cNvContentPartPr/>
              <p14:nvPr/>
            </p14:nvContentPartPr>
            <p14:xfrm>
              <a:off x="4578277" y="5258002"/>
              <a:ext cx="495360" cy="176760"/>
            </p14:xfrm>
          </p:contentPart>
        </mc:Choice>
        <mc:Fallback xmlns="">
          <p:pic>
            <p:nvPicPr>
              <p:cNvPr id="32" name="Freihand 31">
                <a:extLst>
                  <a:ext uri="{FF2B5EF4-FFF2-40B4-BE49-F238E27FC236}">
                    <a16:creationId xmlns:a16="http://schemas.microsoft.com/office/drawing/2014/main" id="{5D23AE5E-7C58-310C-7429-0D198D91848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15277" y="5195362"/>
                <a:ext cx="621000" cy="302400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Grafik 1">
            <a:extLst>
              <a:ext uri="{FF2B5EF4-FFF2-40B4-BE49-F238E27FC236}">
                <a16:creationId xmlns:a16="http://schemas.microsoft.com/office/drawing/2014/main" id="{BAE62A3B-F577-C89E-95DC-C984519CB15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157" y="2393781"/>
            <a:ext cx="4445000" cy="37592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08F2410E-047F-378E-AA22-43B47D73B26D}"/>
              </a:ext>
            </a:extLst>
          </p:cNvPr>
          <p:cNvSpPr txBox="1"/>
          <p:nvPr/>
        </p:nvSpPr>
        <p:spPr>
          <a:xfrm>
            <a:off x="9815513" y="4071938"/>
            <a:ext cx="468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=&gt; </a:t>
            </a:r>
          </a:p>
        </p:txBody>
      </p:sp>
      <p:sp>
        <p:nvSpPr>
          <p:cNvPr id="9" name="Extrahieren 8">
            <a:extLst>
              <a:ext uri="{FF2B5EF4-FFF2-40B4-BE49-F238E27FC236}">
                <a16:creationId xmlns:a16="http://schemas.microsoft.com/office/drawing/2014/main" id="{BDE935BE-18A6-15A4-AA48-5CA615D3F633}"/>
              </a:ext>
            </a:extLst>
          </p:cNvPr>
          <p:cNvSpPr/>
          <p:nvPr/>
        </p:nvSpPr>
        <p:spPr>
          <a:xfrm>
            <a:off x="10478337" y="3010385"/>
            <a:ext cx="1123113" cy="1535536"/>
          </a:xfrm>
          <a:prstGeom prst="flowChartExtra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endParaRPr lang="de-DE" b="1">
              <a:ln/>
              <a:solidFill>
                <a:schemeClr val="accent3"/>
              </a:solidFill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A9C07910-1C17-3A11-83C2-7C65D413579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35343" y="2670482"/>
            <a:ext cx="2720560" cy="2720560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665869EB-8508-8577-4D0C-E7117B99F87F}"/>
              </a:ext>
            </a:extLst>
          </p:cNvPr>
          <p:cNvSpPr txBox="1"/>
          <p:nvPr/>
        </p:nvSpPr>
        <p:spPr>
          <a:xfrm>
            <a:off x="3352800" y="2469915"/>
            <a:ext cx="2242131" cy="420496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1062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032348-377B-F9B4-B56B-32A80E8784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F55C7DE7-17A0-19BB-B45E-33A86C1C8321}"/>
              </a:ext>
            </a:extLst>
          </p:cNvPr>
          <p:cNvSpPr txBox="1"/>
          <p:nvPr/>
        </p:nvSpPr>
        <p:spPr>
          <a:xfrm>
            <a:off x="428354" y="1659285"/>
            <a:ext cx="11335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LU" dirty="0"/>
              <a:t> </a:t>
            </a:r>
            <a:endParaRPr sz="2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9" name="Freihand 28">
                <a:extLst>
                  <a:ext uri="{FF2B5EF4-FFF2-40B4-BE49-F238E27FC236}">
                    <a16:creationId xmlns:a16="http://schemas.microsoft.com/office/drawing/2014/main" id="{79032B66-40D3-E3CD-7836-0873234AC85B}"/>
                  </a:ext>
                </a:extLst>
              </p14:cNvPr>
              <p14:cNvContentPartPr/>
              <p14:nvPr/>
            </p14:nvContentPartPr>
            <p14:xfrm>
              <a:off x="3955837" y="4030762"/>
              <a:ext cx="600120" cy="105840"/>
            </p14:xfrm>
          </p:contentPart>
        </mc:Choice>
        <mc:Fallback xmlns="">
          <p:pic>
            <p:nvPicPr>
              <p:cNvPr id="29" name="Freihand 28">
                <a:extLst>
                  <a:ext uri="{FF2B5EF4-FFF2-40B4-BE49-F238E27FC236}">
                    <a16:creationId xmlns:a16="http://schemas.microsoft.com/office/drawing/2014/main" id="{7801490B-E0D6-0083-523E-6B3CA3CAE91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92837" y="3967762"/>
                <a:ext cx="725760" cy="23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0" name="Freihand 29">
                <a:extLst>
                  <a:ext uri="{FF2B5EF4-FFF2-40B4-BE49-F238E27FC236}">
                    <a16:creationId xmlns:a16="http://schemas.microsoft.com/office/drawing/2014/main" id="{729987F3-1875-CB1F-7811-68A11DF1FEA6}"/>
                  </a:ext>
                </a:extLst>
              </p14:cNvPr>
              <p14:cNvContentPartPr/>
              <p14:nvPr/>
            </p14:nvContentPartPr>
            <p14:xfrm>
              <a:off x="4577557" y="4349722"/>
              <a:ext cx="534240" cy="162720"/>
            </p14:xfrm>
          </p:contentPart>
        </mc:Choice>
        <mc:Fallback xmlns="">
          <p:pic>
            <p:nvPicPr>
              <p:cNvPr id="30" name="Freihand 29">
                <a:extLst>
                  <a:ext uri="{FF2B5EF4-FFF2-40B4-BE49-F238E27FC236}">
                    <a16:creationId xmlns:a16="http://schemas.microsoft.com/office/drawing/2014/main" id="{8C6C59D3-60A3-8687-4FB9-1A0AEE847C9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14557" y="4286722"/>
                <a:ext cx="659880" cy="28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1" name="Freihand 30">
                <a:extLst>
                  <a:ext uri="{FF2B5EF4-FFF2-40B4-BE49-F238E27FC236}">
                    <a16:creationId xmlns:a16="http://schemas.microsoft.com/office/drawing/2014/main" id="{2B2C549B-B521-C8C7-3A85-52C6D6C7DC56}"/>
                  </a:ext>
                </a:extLst>
              </p14:cNvPr>
              <p14:cNvContentPartPr/>
              <p14:nvPr/>
            </p14:nvContentPartPr>
            <p14:xfrm>
              <a:off x="4518157" y="4762642"/>
              <a:ext cx="583920" cy="244800"/>
            </p14:xfrm>
          </p:contentPart>
        </mc:Choice>
        <mc:Fallback xmlns="">
          <p:pic>
            <p:nvPicPr>
              <p:cNvPr id="31" name="Freihand 30">
                <a:extLst>
                  <a:ext uri="{FF2B5EF4-FFF2-40B4-BE49-F238E27FC236}">
                    <a16:creationId xmlns:a16="http://schemas.microsoft.com/office/drawing/2014/main" id="{5FF4F57C-C6FA-B2E5-3853-58B896AB2FA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55517" y="4699642"/>
                <a:ext cx="709560" cy="37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2" name="Freihand 31">
                <a:extLst>
                  <a:ext uri="{FF2B5EF4-FFF2-40B4-BE49-F238E27FC236}">
                    <a16:creationId xmlns:a16="http://schemas.microsoft.com/office/drawing/2014/main" id="{AD3AD86E-9E6B-0859-F5B4-61B048B6E8C1}"/>
                  </a:ext>
                </a:extLst>
              </p14:cNvPr>
              <p14:cNvContentPartPr/>
              <p14:nvPr/>
            </p14:nvContentPartPr>
            <p14:xfrm>
              <a:off x="4578277" y="5258002"/>
              <a:ext cx="495360" cy="176760"/>
            </p14:xfrm>
          </p:contentPart>
        </mc:Choice>
        <mc:Fallback xmlns="">
          <p:pic>
            <p:nvPicPr>
              <p:cNvPr id="32" name="Freihand 31">
                <a:extLst>
                  <a:ext uri="{FF2B5EF4-FFF2-40B4-BE49-F238E27FC236}">
                    <a16:creationId xmlns:a16="http://schemas.microsoft.com/office/drawing/2014/main" id="{5D23AE5E-7C58-310C-7429-0D198D91848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15277" y="5195362"/>
                <a:ext cx="621000" cy="30240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Grafik 7">
            <a:extLst>
              <a:ext uri="{FF2B5EF4-FFF2-40B4-BE49-F238E27FC236}">
                <a16:creationId xmlns:a16="http://schemas.microsoft.com/office/drawing/2014/main" id="{EEA58935-9A25-C0E5-4899-C7347733BAF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4828" b="96131" l="24678" r="81176">
                        <a14:foregroundMark x1="63566" y1="74239" x2="71478" y2="79828"/>
                        <a14:foregroundMark x1="71478" y1="79828" x2="67188" y2="70999"/>
                        <a14:foregroundMark x1="67188" y1="70999" x2="71329" y2="79762"/>
                        <a14:foregroundMark x1="71329" y1="79762" x2="71677" y2="74537"/>
                        <a14:foregroundMark x1="77629" y1="86938" x2="74281" y2="77414"/>
                        <a14:foregroundMark x1="74281" y1="77414" x2="74281" y2="76786"/>
                        <a14:foregroundMark x1="78571" y1="88525" x2="77381" y2="90741"/>
                        <a14:foregroundMark x1="79043" y1="92956" x2="78323" y2="88823"/>
                        <a14:foregroundMark x1="81200" y1="95833" x2="80704" y2="96131"/>
                        <a14:foregroundMark x1="70957" y1="12335" x2="75198" y2="4828"/>
                        <a14:foregroundMark x1="75198" y1="4828" x2="76190" y2="9788"/>
                      </a14:backgroundRemoval>
                    </a14:imgEffect>
                  </a14:imgLayer>
                </a14:imgProps>
              </a:ext>
            </a:extLst>
          </a:blip>
          <a:srcRect l="18095" t="-53" r="15476"/>
          <a:stretch/>
        </p:blipFill>
        <p:spPr>
          <a:xfrm rot="5567682">
            <a:off x="2271531" y="-1139309"/>
            <a:ext cx="8088157" cy="9136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7036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B77137D3-FBC0-4B4C-AD1A-6166339C3F70}"/>
              </a:ext>
            </a:extLst>
          </p:cNvPr>
          <p:cNvSpPr txBox="1"/>
          <p:nvPr/>
        </p:nvSpPr>
        <p:spPr>
          <a:xfrm>
            <a:off x="173951" y="1080064"/>
            <a:ext cx="1133301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800" b="1" u="sng" dirty="0">
                <a:solidFill>
                  <a:schemeClr val="accent1"/>
                </a:solidFill>
              </a:rPr>
              <a:t>Exercice</a:t>
            </a:r>
            <a:r>
              <a:rPr lang="fr-CH" sz="2800" b="1" u="sng" dirty="0"/>
              <a:t> 4 </a:t>
            </a:r>
            <a:r>
              <a:rPr lang="fr-CH" sz="2800" b="1" u="sng" dirty="0">
                <a:solidFill>
                  <a:srgbClr val="953373"/>
                </a:solidFill>
              </a:rPr>
              <a:t>S</a:t>
            </a:r>
            <a:r>
              <a:rPr lang="fr-CH" sz="2800" b="1" u="sng" dirty="0"/>
              <a:t>.13: </a:t>
            </a:r>
            <a:r>
              <a:rPr lang="fr-CH" sz="2800" b="1" dirty="0"/>
              <a:t>Presentéiert Är</a:t>
            </a:r>
            <a:r>
              <a:rPr lang="fr-CH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Noperen </a:t>
            </a:r>
            <a:r>
              <a:rPr lang="fr-CH" sz="2800" b="1" dirty="0"/>
              <a:t>am Lëtzebuergeschcours!</a:t>
            </a:r>
            <a:endParaRPr lang="fr-CH" sz="2800" dirty="0"/>
          </a:p>
          <a:p>
            <a:endParaRPr lang="fr-CH" sz="2800" dirty="0"/>
          </a:p>
          <a:p>
            <a:endParaRPr lang="fr-CH" sz="2800" dirty="0"/>
          </a:p>
          <a:p>
            <a:pPr lvl="1"/>
            <a:endParaRPr lang="fr-CH" sz="2800" dirty="0"/>
          </a:p>
          <a:p>
            <a:pPr lvl="1"/>
            <a:endParaRPr lang="fr-CH" sz="2800" dirty="0"/>
          </a:p>
          <a:p>
            <a:pPr lvl="1"/>
            <a:endParaRPr lang="fr-CH" sz="2800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2FFD64D-E483-E94A-9F10-4B80A65B4E9D}"/>
              </a:ext>
            </a:extLst>
          </p:cNvPr>
          <p:cNvSpPr/>
          <p:nvPr/>
        </p:nvSpPr>
        <p:spPr>
          <a:xfrm>
            <a:off x="173951" y="227314"/>
            <a:ext cx="11840308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800" b="1" dirty="0"/>
              <a:t>Sech virstellen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0CF0312-D534-574E-84DD-F68E8F711A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204"/>
          <a:stretch/>
        </p:blipFill>
        <p:spPr>
          <a:xfrm>
            <a:off x="4387384" y="3064213"/>
            <a:ext cx="4026532" cy="3158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126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elle 9">
            <a:extLst>
              <a:ext uri="{FF2B5EF4-FFF2-40B4-BE49-F238E27FC236}">
                <a16:creationId xmlns:a16="http://schemas.microsoft.com/office/drawing/2014/main" id="{11BBE35C-7D6D-CD45-8ACE-721345EEA54C}"/>
              </a:ext>
            </a:extLst>
          </p:cNvPr>
          <p:cNvGraphicFramePr>
            <a:graphicFrameLocks noGrp="1"/>
          </p:cNvGraphicFramePr>
          <p:nvPr/>
        </p:nvGraphicFramePr>
        <p:xfrm>
          <a:off x="4026385" y="3596551"/>
          <a:ext cx="8128000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11594069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D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rgbClr val="FF0000"/>
                        </a:solidFill>
                      </a:endParaRPr>
                    </a:p>
                  </a:txBody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4939608"/>
                  </a:ext>
                </a:extLst>
              </a:tr>
            </a:tbl>
          </a:graphicData>
        </a:graphic>
      </p:graphicFrame>
      <p:pic>
        <p:nvPicPr>
          <p:cNvPr id="17" name="Grafik 16">
            <a:extLst>
              <a:ext uri="{FF2B5EF4-FFF2-40B4-BE49-F238E27FC236}">
                <a16:creationId xmlns:a16="http://schemas.microsoft.com/office/drawing/2014/main" id="{7044296E-31CC-ED41-AC53-A01979824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686" y="1259884"/>
            <a:ext cx="11310454" cy="278192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ECD0C003-4BC5-4C4F-A27A-BB72D3679BD1}"/>
              </a:ext>
            </a:extLst>
          </p:cNvPr>
          <p:cNvSpPr txBox="1"/>
          <p:nvPr/>
        </p:nvSpPr>
        <p:spPr>
          <a:xfrm>
            <a:off x="319686" y="4124836"/>
            <a:ext cx="21226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Wie </a:t>
            </a:r>
            <a:r>
              <a:rPr lang="de-DE" sz="2800" dirty="0" err="1"/>
              <a:t>sidd</a:t>
            </a:r>
            <a:r>
              <a:rPr lang="de-DE" sz="2800" dirty="0"/>
              <a:t> Dir?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5F25A82-A4BB-1E4D-88CF-8FF26C74B61D}"/>
              </a:ext>
            </a:extLst>
          </p:cNvPr>
          <p:cNvSpPr txBox="1"/>
          <p:nvPr/>
        </p:nvSpPr>
        <p:spPr>
          <a:xfrm>
            <a:off x="4026385" y="4041809"/>
            <a:ext cx="21146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Wie bass du?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87D22FC-AD4A-FC48-97C8-C4DD40D8F832}"/>
              </a:ext>
            </a:extLst>
          </p:cNvPr>
          <p:cNvSpPr txBox="1"/>
          <p:nvPr/>
        </p:nvSpPr>
        <p:spPr>
          <a:xfrm>
            <a:off x="7619915" y="4124836"/>
            <a:ext cx="457208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formell: Ech sinn den </a:t>
            </a:r>
            <a:r>
              <a:rPr lang="de-DE" sz="2400" dirty="0" err="1">
                <a:solidFill>
                  <a:schemeClr val="accent1"/>
                </a:solidFill>
              </a:rPr>
              <a:t>Här</a:t>
            </a:r>
            <a:r>
              <a:rPr lang="de-DE" sz="2400" dirty="0" err="1"/>
              <a:t> ... </a:t>
            </a:r>
            <a:r>
              <a:rPr lang="lb-LU" sz="2400" dirty="0">
                <a:sym typeface="Wingdings" pitchFamily="2" charset="2"/>
              </a:rPr>
              <a:t>👱‍♂️ </a:t>
            </a:r>
            <a:endParaRPr lang="de-DE" sz="2400" dirty="0" err="1"/>
          </a:p>
          <a:p>
            <a:r>
              <a:rPr lang="de-DE" sz="2400" dirty="0" err="1"/>
              <a:t>                Ech sinn d‘</a:t>
            </a:r>
            <a:r>
              <a:rPr lang="de-DE" sz="2400" dirty="0" err="1">
                <a:solidFill>
                  <a:srgbClr val="A53582"/>
                </a:solidFill>
              </a:rPr>
              <a:t>Madamm</a:t>
            </a:r>
            <a:r>
              <a:rPr lang="de-DE" sz="2400" dirty="0" err="1"/>
              <a:t> ...  </a:t>
            </a:r>
            <a:r>
              <a:rPr lang="lb-LU" sz="2400" dirty="0">
                <a:sym typeface="Wingdings" pitchFamily="2" charset="2"/>
              </a:rPr>
              <a:t>👩</a:t>
            </a:r>
            <a:endParaRPr lang="de-DE" sz="2400" dirty="0" err="1"/>
          </a:p>
          <a:p>
            <a:endParaRPr lang="de-DE" sz="2400" dirty="0" err="1"/>
          </a:p>
          <a:p>
            <a:r>
              <a:rPr lang="de-DE" sz="2400" dirty="0" err="1"/>
              <a:t>informell: Ech</a:t>
            </a:r>
            <a:r>
              <a:rPr lang="de-DE" sz="2400" dirty="0"/>
              <a:t> sinn de(</a:t>
            </a:r>
            <a:r>
              <a:rPr lang="de-DE" sz="2400" dirty="0" err="1"/>
              <a:t>n</a:t>
            </a:r>
            <a:r>
              <a:rPr lang="de-DE" sz="2400" dirty="0"/>
              <a:t>)... </a:t>
            </a:r>
            <a:r>
              <a:rPr lang="lb-LU" sz="2400" dirty="0">
                <a:sym typeface="Wingdings" pitchFamily="2" charset="2"/>
              </a:rPr>
              <a:t>👱‍♂️</a:t>
            </a:r>
            <a:endParaRPr lang="de-DE" sz="2400" dirty="0"/>
          </a:p>
          <a:p>
            <a:r>
              <a:rPr lang="de-DE" sz="2400" dirty="0"/>
              <a:t>                   Ech sinn d‘... </a:t>
            </a:r>
            <a:r>
              <a:rPr lang="lb-LU" sz="2400" dirty="0">
                <a:sym typeface="Wingdings" pitchFamily="2" charset="2"/>
              </a:rPr>
              <a:t>👩</a:t>
            </a:r>
            <a:endParaRPr lang="de-DE" sz="2400" dirty="0" err="1"/>
          </a:p>
          <a:p>
            <a:endParaRPr lang="de-DE" sz="2400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5ADCEB7-8CA3-D942-AE76-B35E95397CD9}"/>
              </a:ext>
            </a:extLst>
          </p:cNvPr>
          <p:cNvSpPr/>
          <p:nvPr/>
        </p:nvSpPr>
        <p:spPr>
          <a:xfrm>
            <a:off x="173951" y="227314"/>
            <a:ext cx="11840308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800" b="1" dirty="0"/>
              <a:t>Sech virstellen</a:t>
            </a:r>
          </a:p>
        </p:txBody>
      </p:sp>
      <p:pic>
        <p:nvPicPr>
          <p:cNvPr id="3" name="Picture 3" descr="A picture containing toy&#10;&#10;Description automatically generated">
            <a:extLst>
              <a:ext uri="{FF2B5EF4-FFF2-40B4-BE49-F238E27FC236}">
                <a16:creationId xmlns:a16="http://schemas.microsoft.com/office/drawing/2014/main" id="{EF4EC74F-5CB9-4EAF-DA80-F12D31F8FA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" b="751"/>
          <a:stretch/>
        </p:blipFill>
        <p:spPr>
          <a:xfrm>
            <a:off x="4675050" y="4565029"/>
            <a:ext cx="2000829" cy="2302446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  <p:pic>
        <p:nvPicPr>
          <p:cNvPr id="4" name="Picture 3" descr="A person in a suit and tie&#10;&#10;Description automatically generated">
            <a:extLst>
              <a:ext uri="{FF2B5EF4-FFF2-40B4-BE49-F238E27FC236}">
                <a16:creationId xmlns:a16="http://schemas.microsoft.com/office/drawing/2014/main" id="{C5242E6A-82DB-614B-5175-4F4D3B5D6C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500" r="15109" b="-1"/>
          <a:stretch/>
        </p:blipFill>
        <p:spPr>
          <a:xfrm>
            <a:off x="661852" y="4809061"/>
            <a:ext cx="1780531" cy="2048939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326498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9178EC84-BF65-FF44-8938-8ACFDF4AB406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D5BE27F-1D9A-CA49-9E7A-424AC3BB64C6}"/>
              </a:ext>
            </a:extLst>
          </p:cNvPr>
          <p:cNvSpPr txBox="1"/>
          <p:nvPr/>
        </p:nvSpPr>
        <p:spPr>
          <a:xfrm>
            <a:off x="339893" y="1500414"/>
            <a:ext cx="253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b-LU" sz="2400" dirty="0"/>
              <a:t> 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CB8C37A-EEC7-0441-AB15-DA0ECECA53B7}"/>
              </a:ext>
            </a:extLst>
          </p:cNvPr>
          <p:cNvSpPr/>
          <p:nvPr/>
        </p:nvSpPr>
        <p:spPr>
          <a:xfrm>
            <a:off x="593488" y="1269580"/>
            <a:ext cx="1017814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Tx/>
              <a:buChar char="-"/>
            </a:pPr>
            <a:endParaRPr lang="de-LU" sz="2800" dirty="0">
              <a:effectLst/>
              <a:latin typeface="Helvetica" pitchFamily="2" charset="0"/>
            </a:endParaRPr>
          </a:p>
          <a:p>
            <a:pPr marL="457200" indent="-457200">
              <a:buFontTx/>
              <a:buChar char="-"/>
            </a:pPr>
            <a:endParaRPr lang="de-LU" sz="2800" dirty="0">
              <a:effectLst/>
              <a:latin typeface="Helvetica" pitchFamily="2" charset="0"/>
            </a:endParaRPr>
          </a:p>
          <a:p>
            <a:endParaRPr lang="de-LU" sz="2800" dirty="0">
              <a:effectLst/>
              <a:latin typeface="Helvetica" pitchFamily="2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7FC673D-A05F-F74B-9EF7-CFFEA3CCF5CB}"/>
              </a:ext>
            </a:extLst>
          </p:cNvPr>
          <p:cNvSpPr txBox="1"/>
          <p:nvPr/>
        </p:nvSpPr>
        <p:spPr>
          <a:xfrm>
            <a:off x="339893" y="1054099"/>
            <a:ext cx="4879284" cy="44479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Schwätzt zu zwee a sot/frot:</a:t>
            </a:r>
          </a:p>
          <a:p>
            <a:endParaRPr lang="de-DE" sz="3200" dirty="0"/>
          </a:p>
          <a:p>
            <a:endParaRPr lang="de-DE" sz="3200" dirty="0"/>
          </a:p>
          <a:p>
            <a:pPr algn="just">
              <a:lnSpc>
                <a:spcPct val="150000"/>
              </a:lnSpc>
            </a:pPr>
            <a:r>
              <a:rPr lang="de-DE" sz="3200" dirty="0"/>
              <a:t>- Moien</a:t>
            </a:r>
          </a:p>
          <a:p>
            <a:pPr algn="just">
              <a:lnSpc>
                <a:spcPct val="150000"/>
              </a:lnSpc>
            </a:pPr>
            <a:r>
              <a:rPr lang="de-DE" sz="3200" dirty="0"/>
              <a:t>- wéi geet et Iech?</a:t>
            </a:r>
          </a:p>
          <a:p>
            <a:pPr algn="just">
              <a:lnSpc>
                <a:spcPct val="150000"/>
              </a:lnSpc>
            </a:pPr>
            <a:r>
              <a:rPr lang="de-DE" sz="3200" dirty="0"/>
              <a:t>- den </a:t>
            </a:r>
            <a:r>
              <a:rPr lang="de-DE" sz="3200" dirty="0">
                <a:solidFill>
                  <a:schemeClr val="accent1"/>
                </a:solidFill>
              </a:rPr>
              <a:t>Numm</a:t>
            </a:r>
          </a:p>
          <a:p>
            <a:pPr algn="just">
              <a:lnSpc>
                <a:spcPct val="150000"/>
              </a:lnSpc>
            </a:pPr>
            <a:r>
              <a:rPr lang="de-DE" sz="3200" dirty="0"/>
              <a:t>- Äddi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01B4CC1-B7A5-023D-27F7-02D1F854B9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1062" y="1481162"/>
            <a:ext cx="6642100" cy="519430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C3C6EAE9-A08B-685B-E822-30E160A48881}"/>
              </a:ext>
            </a:extLst>
          </p:cNvPr>
          <p:cNvSpPr/>
          <p:nvPr/>
        </p:nvSpPr>
        <p:spPr>
          <a:xfrm>
            <a:off x="173951" y="227314"/>
            <a:ext cx="11840308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800" b="1" dirty="0"/>
              <a:t>Sech virstellen</a:t>
            </a:r>
          </a:p>
        </p:txBody>
      </p:sp>
    </p:spTree>
    <p:extLst>
      <p:ext uri="{BB962C8B-B14F-4D97-AF65-F5344CB8AC3E}">
        <p14:creationId xmlns:p14="http://schemas.microsoft.com/office/powerpoint/2010/main" val="25037125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A2EEEE75-8CDE-DD43-B72E-0D1BAE593D0E}"/>
              </a:ext>
            </a:extLst>
          </p:cNvPr>
          <p:cNvSpPr txBox="1"/>
          <p:nvPr/>
        </p:nvSpPr>
        <p:spPr>
          <a:xfrm>
            <a:off x="175845" y="641722"/>
            <a:ext cx="11632091" cy="6031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2600" dirty="0" err="1"/>
              <a:t>-  Moien </a:t>
            </a:r>
            <a:r>
              <a:rPr lang="de-DE" sz="2600" dirty="0"/>
              <a:t>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de-DE" sz="2600" dirty="0"/>
              <a:t>Bonjour. </a:t>
            </a:r>
            <a:r>
              <a:rPr lang="de-DE" sz="2600" dirty="0" err="1"/>
              <a:t>Wéi</a:t>
            </a:r>
            <a:r>
              <a:rPr lang="de-DE" sz="2600" dirty="0"/>
              <a:t> </a:t>
            </a:r>
            <a:r>
              <a:rPr lang="de-DE" sz="2600" dirty="0" err="1"/>
              <a:t>geet</a:t>
            </a:r>
            <a:r>
              <a:rPr lang="de-DE" sz="2600" dirty="0"/>
              <a:t> et Iech? 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de-DE" sz="2600" dirty="0"/>
              <a:t>..., an Iech?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de-DE" sz="2600" dirty="0"/>
              <a:t>....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de-DE" sz="2600" dirty="0"/>
              <a:t>Wéi heescht Dir?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de-DE" sz="2600" dirty="0"/>
              <a:t>Ech heesche(n)... a wéi heescht Dir?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de-DE" sz="2600" dirty="0"/>
              <a:t>Ech heesche(n)... .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de-DE" sz="2600" dirty="0"/>
              <a:t>Et freet mech.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de-DE" sz="2600" dirty="0"/>
              <a:t>Mech och, ...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de-DE" sz="2600" dirty="0"/>
              <a:t>Äddi ...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C9B3FB5-016C-154E-B67C-2BB87CF48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3595" y="3429000"/>
            <a:ext cx="2636656" cy="2411301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889AB5C4-B68A-CF4B-B984-A22744C230F4}"/>
              </a:ext>
            </a:extLst>
          </p:cNvPr>
          <p:cNvSpPr/>
          <p:nvPr/>
        </p:nvSpPr>
        <p:spPr>
          <a:xfrm>
            <a:off x="175846" y="118502"/>
            <a:ext cx="11840308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800" b="1" dirty="0"/>
              <a:t>Sech virstellen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95B8E02-40E6-54FF-A16B-C2D7CFABAFBC}"/>
              </a:ext>
            </a:extLst>
          </p:cNvPr>
          <p:cNvSpPr txBox="1"/>
          <p:nvPr/>
        </p:nvSpPr>
        <p:spPr>
          <a:xfrm>
            <a:off x="175844" y="1289958"/>
            <a:ext cx="5920155" cy="535531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9825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E8610090-ED02-B442-8DE8-937C7B47EABF}"/>
              </a:ext>
            </a:extLst>
          </p:cNvPr>
          <p:cNvSpPr/>
          <p:nvPr/>
        </p:nvSpPr>
        <p:spPr>
          <a:xfrm>
            <a:off x="209492" y="207043"/>
            <a:ext cx="116363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400" b="1" dirty="0" err="1"/>
              <a:t>Wéi</a:t>
            </a:r>
            <a:r>
              <a:rPr lang="fr-CH" sz="2400" b="1" dirty="0"/>
              <a:t> </a:t>
            </a:r>
            <a:r>
              <a:rPr lang="fr-CH" sz="2400" b="1" dirty="0" err="1"/>
              <a:t>geet</a:t>
            </a:r>
            <a:r>
              <a:rPr lang="fr-CH" sz="2400" b="1" dirty="0"/>
              <a:t> et?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C3046613-9D93-3A44-9447-AFA81F3D6E45}"/>
              </a:ext>
            </a:extLst>
          </p:cNvPr>
          <p:cNvSpPr txBox="1"/>
          <p:nvPr/>
        </p:nvSpPr>
        <p:spPr>
          <a:xfrm>
            <a:off x="9761682" y="3174263"/>
            <a:ext cx="175766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ganz </a:t>
            </a:r>
            <a:r>
              <a:rPr lang="de-DE" sz="2400" dirty="0" err="1"/>
              <a:t>gutt</a:t>
            </a:r>
            <a:endParaRPr lang="de-DE" sz="2400" dirty="0"/>
          </a:p>
          <a:p>
            <a:r>
              <a:rPr lang="de-DE" sz="2400" dirty="0"/>
              <a:t>tipptopp</a:t>
            </a:r>
          </a:p>
          <a:p>
            <a:r>
              <a:rPr lang="de-DE" sz="2400" dirty="0"/>
              <a:t>immens </a:t>
            </a:r>
            <a:r>
              <a:rPr lang="de-DE" sz="2400" dirty="0" err="1"/>
              <a:t>gutt</a:t>
            </a:r>
            <a:endParaRPr lang="de-DE" sz="2400" dirty="0"/>
          </a:p>
          <a:p>
            <a:r>
              <a:rPr lang="de-DE" sz="2400" dirty="0"/>
              <a:t>super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51F8C4E0-A4AB-724D-8BC7-A2ADE1491855}"/>
              </a:ext>
            </a:extLst>
          </p:cNvPr>
          <p:cNvSpPr txBox="1"/>
          <p:nvPr/>
        </p:nvSpPr>
        <p:spPr>
          <a:xfrm>
            <a:off x="7820373" y="3192298"/>
            <a:ext cx="6916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gutt</a:t>
            </a:r>
            <a:endParaRPr lang="de-DE" sz="240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2DA912E-5C43-2B49-BD22-5D2A149EF881}"/>
              </a:ext>
            </a:extLst>
          </p:cNvPr>
          <p:cNvSpPr txBox="1"/>
          <p:nvPr/>
        </p:nvSpPr>
        <p:spPr>
          <a:xfrm>
            <a:off x="3363829" y="3106863"/>
            <a:ext cx="12125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schlecht</a:t>
            </a:r>
            <a:endParaRPr lang="de-DE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3634AC10-D48A-E349-B692-B3EC4DF8D813}"/>
              </a:ext>
            </a:extLst>
          </p:cNvPr>
          <p:cNvSpPr txBox="1"/>
          <p:nvPr/>
        </p:nvSpPr>
        <p:spPr>
          <a:xfrm>
            <a:off x="1436931" y="5022460"/>
            <a:ext cx="8458849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dirty="0"/>
              <a:t>Mir </a:t>
            </a:r>
            <a:r>
              <a:rPr lang="de-DE" sz="4400" dirty="0" err="1"/>
              <a:t>geet</a:t>
            </a:r>
            <a:r>
              <a:rPr lang="de-DE" sz="4400" dirty="0"/>
              <a:t> et.... </a:t>
            </a:r>
          </a:p>
          <a:p>
            <a:endParaRPr lang="de-DE" dirty="0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E2D0B36E-2ED4-F44D-A478-1B08BD4BCCCA}"/>
              </a:ext>
            </a:extLst>
          </p:cNvPr>
          <p:cNvSpPr/>
          <p:nvPr/>
        </p:nvSpPr>
        <p:spPr>
          <a:xfrm>
            <a:off x="832334" y="5158192"/>
            <a:ext cx="518091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8000" dirty="0">
                <a:solidFill>
                  <a:srgbClr val="FF0000"/>
                </a:solidFill>
              </a:rPr>
              <a:t>!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B048C5E-3F44-3849-AB1A-21E23AD4842C}"/>
              </a:ext>
            </a:extLst>
          </p:cNvPr>
          <p:cNvSpPr txBox="1"/>
          <p:nvPr/>
        </p:nvSpPr>
        <p:spPr>
          <a:xfrm>
            <a:off x="5624738" y="3060214"/>
            <a:ext cx="20504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alt </a:t>
            </a:r>
            <a:r>
              <a:rPr lang="de-DE" sz="2400" dirty="0" err="1"/>
              <a:t>esou</a:t>
            </a:r>
            <a:endParaRPr lang="de-DE" sz="2400" dirty="0"/>
          </a:p>
          <a:p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479C2C3-93CD-E342-BC0F-6752D3518E73}"/>
              </a:ext>
            </a:extLst>
          </p:cNvPr>
          <p:cNvSpPr txBox="1"/>
          <p:nvPr/>
        </p:nvSpPr>
        <p:spPr>
          <a:xfrm>
            <a:off x="5666356" y="3568130"/>
            <a:ext cx="105881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et </a:t>
            </a:r>
            <a:r>
              <a:rPr lang="de-DE" sz="2400" dirty="0" err="1"/>
              <a:t>geet</a:t>
            </a:r>
            <a:endParaRPr lang="de-DE" sz="2400" dirty="0"/>
          </a:p>
          <a:p>
            <a:endParaRPr lang="de-DE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88726A60-3F64-C64A-A201-9636EFA10117}"/>
              </a:ext>
            </a:extLst>
          </p:cNvPr>
          <p:cNvSpPr txBox="1"/>
          <p:nvPr/>
        </p:nvSpPr>
        <p:spPr>
          <a:xfrm>
            <a:off x="5413657" y="4021935"/>
            <a:ext cx="16673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net</a:t>
            </a:r>
            <a:r>
              <a:rPr lang="de-DE" sz="2400" dirty="0"/>
              <a:t> immens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522BB5B9-A1BD-1147-9001-293749CE1564}"/>
              </a:ext>
            </a:extLst>
          </p:cNvPr>
          <p:cNvSpPr txBox="1"/>
          <p:nvPr/>
        </p:nvSpPr>
        <p:spPr>
          <a:xfrm>
            <a:off x="3326319" y="3618012"/>
            <a:ext cx="117731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net</a:t>
            </a:r>
            <a:r>
              <a:rPr lang="de-DE" sz="2400" dirty="0"/>
              <a:t> </a:t>
            </a:r>
            <a:r>
              <a:rPr lang="de-DE" sz="2400" dirty="0" err="1"/>
              <a:t>gutt</a:t>
            </a:r>
            <a:endParaRPr lang="de-DE" sz="2400" dirty="0"/>
          </a:p>
          <a:p>
            <a:endParaRPr lang="de-DE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F1E473A6-AF28-6E47-8C7A-AC15FAF8E725}"/>
              </a:ext>
            </a:extLst>
          </p:cNvPr>
          <p:cNvSpPr txBox="1"/>
          <p:nvPr/>
        </p:nvSpPr>
        <p:spPr>
          <a:xfrm>
            <a:off x="742892" y="3145171"/>
            <a:ext cx="185121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ganz schlecht</a:t>
            </a:r>
          </a:p>
          <a:p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55E5407D-8E1C-6649-8E57-DF1562A818AF}"/>
              </a:ext>
            </a:extLst>
          </p:cNvPr>
          <p:cNvSpPr txBox="1"/>
          <p:nvPr/>
        </p:nvSpPr>
        <p:spPr>
          <a:xfrm>
            <a:off x="742892" y="3618012"/>
            <a:ext cx="181370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guer</a:t>
            </a:r>
            <a:r>
              <a:rPr lang="de-DE" sz="2400" dirty="0"/>
              <a:t> </a:t>
            </a:r>
            <a:r>
              <a:rPr lang="de-DE" sz="2400" dirty="0" err="1"/>
              <a:t>net</a:t>
            </a:r>
            <a:r>
              <a:rPr lang="de-DE" sz="2400" dirty="0"/>
              <a:t> </a:t>
            </a:r>
            <a:r>
              <a:rPr lang="de-DE" sz="2400" dirty="0" err="1"/>
              <a:t>gutt</a:t>
            </a:r>
            <a:endParaRPr lang="de-DE" sz="2400" dirty="0"/>
          </a:p>
          <a:p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AFE87251-127F-1D48-A70C-9D8499B29D4F}"/>
              </a:ext>
            </a:extLst>
          </p:cNvPr>
          <p:cNvSpPr txBox="1"/>
          <p:nvPr/>
        </p:nvSpPr>
        <p:spPr>
          <a:xfrm>
            <a:off x="699613" y="4073805"/>
            <a:ext cx="227850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immens schlecht</a:t>
            </a:r>
          </a:p>
          <a:p>
            <a:endParaRPr lang="de-DE" dirty="0"/>
          </a:p>
        </p:txBody>
      </p:sp>
      <p:pic>
        <p:nvPicPr>
          <p:cNvPr id="21" name="Content Placeholder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E209811C-9FED-DE4C-AEFA-9C03E0110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92" y="745737"/>
            <a:ext cx="10221489" cy="2137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8035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5B03F4EF-4DDF-DE48-BB3E-38BBD8C952F4}"/>
              </a:ext>
            </a:extLst>
          </p:cNvPr>
          <p:cNvSpPr txBox="1"/>
          <p:nvPr/>
        </p:nvSpPr>
        <p:spPr>
          <a:xfrm>
            <a:off x="150263" y="115419"/>
            <a:ext cx="11590850" cy="4616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lb-LU" sz="2400" dirty="0"/>
              <a:t>Wat maache mir haut?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178EC84-BF65-FF44-8938-8ACFDF4AB406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D5BE27F-1D9A-CA49-9E7A-424AC3BB64C6}"/>
              </a:ext>
            </a:extLst>
          </p:cNvPr>
          <p:cNvSpPr txBox="1"/>
          <p:nvPr/>
        </p:nvSpPr>
        <p:spPr>
          <a:xfrm>
            <a:off x="339893" y="1500414"/>
            <a:ext cx="253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b-LU" sz="2400" dirty="0"/>
              <a:t> 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CB8C37A-EEC7-0441-AB15-DA0ECECA53B7}"/>
              </a:ext>
            </a:extLst>
          </p:cNvPr>
          <p:cNvSpPr/>
          <p:nvPr/>
        </p:nvSpPr>
        <p:spPr>
          <a:xfrm>
            <a:off x="593488" y="1269580"/>
            <a:ext cx="1017814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Tx/>
              <a:buChar char="-"/>
            </a:pPr>
            <a:endParaRPr lang="de-LU" sz="2800" dirty="0">
              <a:effectLst/>
              <a:latin typeface="Helvetica" pitchFamily="2" charset="0"/>
            </a:endParaRPr>
          </a:p>
          <a:p>
            <a:pPr marL="457200" indent="-457200">
              <a:buFontTx/>
              <a:buChar char="-"/>
            </a:pPr>
            <a:endParaRPr lang="de-LU" sz="2800" dirty="0">
              <a:effectLst/>
              <a:latin typeface="Helvetica" pitchFamily="2" charset="0"/>
            </a:endParaRPr>
          </a:p>
          <a:p>
            <a:endParaRPr lang="de-LU" sz="2800" dirty="0">
              <a:effectLst/>
              <a:latin typeface="Helvetica" pitchFamily="2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7FC673D-A05F-F74B-9EF7-CFFEA3CCF5CB}"/>
              </a:ext>
            </a:extLst>
          </p:cNvPr>
          <p:cNvSpPr txBox="1"/>
          <p:nvPr/>
        </p:nvSpPr>
        <p:spPr>
          <a:xfrm>
            <a:off x="339893" y="665792"/>
            <a:ext cx="11771171" cy="618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>
                <a:solidFill>
                  <a:schemeClr val="accent6"/>
                </a:solidFill>
              </a:rPr>
              <a:t>Kapitel</a:t>
            </a:r>
            <a:r>
              <a:rPr lang="de-DE" sz="2800" b="1" dirty="0"/>
              <a:t> 1: </a:t>
            </a:r>
            <a:r>
              <a:rPr lang="de-DE" sz="2800" b="1"/>
              <a:t>Op eng ganz einfach </a:t>
            </a:r>
            <a:r>
              <a:rPr lang="de-DE" sz="2800" b="1">
                <a:solidFill>
                  <a:srgbClr val="79265B"/>
                </a:solidFill>
              </a:rPr>
              <a:t>Manéier</a:t>
            </a:r>
            <a:r>
              <a:rPr lang="de-DE" sz="2800" b="1"/>
              <a:t> begréissen a </a:t>
            </a:r>
            <a:r>
              <a:rPr lang="de-DE" sz="2800" b="1">
                <a:solidFill>
                  <a:schemeClr val="accent1"/>
                </a:solidFill>
              </a:rPr>
              <a:t>Kontakt </a:t>
            </a:r>
            <a:r>
              <a:rPr lang="de-DE" sz="2800" b="1"/>
              <a:t>ophuelen a sech </a:t>
            </a:r>
          </a:p>
          <a:p>
            <a:r>
              <a:rPr lang="de-DE" sz="2800" b="1"/>
              <a:t>oder eng aner </a:t>
            </a:r>
            <a:r>
              <a:rPr lang="de-DE" sz="2800" b="1">
                <a:solidFill>
                  <a:srgbClr val="79265B"/>
                </a:solidFill>
              </a:rPr>
              <a:t>Persoun</a:t>
            </a:r>
            <a:r>
              <a:rPr lang="de-DE" sz="2800" b="1"/>
              <a:t> virstellen</a:t>
            </a:r>
            <a:r>
              <a:rPr lang="de-LU" sz="2800">
                <a:effectLst/>
              </a:rPr>
              <a:t> </a:t>
            </a:r>
            <a:endParaRPr lang="de-DE" sz="2800" b="1" dirty="0">
              <a:solidFill>
                <a:srgbClr val="FF0000"/>
              </a:solidFill>
            </a:endParaRPr>
          </a:p>
          <a:p>
            <a:endParaRPr lang="de-LU" sz="28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800" dirty="0" err="1">
                <a:highlight>
                  <a:srgbClr val="00FFFF"/>
                </a:highlight>
              </a:rPr>
              <a:t>Moien</a:t>
            </a:r>
            <a:r>
              <a:rPr lang="fr-CH" sz="2800" dirty="0">
                <a:highlight>
                  <a:srgbClr val="00FFFF"/>
                </a:highlight>
              </a:rPr>
              <a:t> an </a:t>
            </a:r>
            <a:r>
              <a:rPr lang="fr-CH" sz="2800" dirty="0" err="1">
                <a:highlight>
                  <a:srgbClr val="00FFFF"/>
                </a:highlight>
              </a:rPr>
              <a:t>Äddi</a:t>
            </a:r>
            <a:r>
              <a:rPr lang="fr-CH" sz="2800" dirty="0">
                <a:highlight>
                  <a:srgbClr val="00FFFF"/>
                </a:highlight>
              </a:rPr>
              <a:t> </a:t>
            </a:r>
            <a:r>
              <a:rPr lang="fr-CH" sz="2800" dirty="0" err="1">
                <a:highlight>
                  <a:srgbClr val="00FFFF"/>
                </a:highlight>
              </a:rPr>
              <a:t>soen</a:t>
            </a:r>
            <a:endParaRPr lang="fr-CH" sz="2800" dirty="0">
              <a:highlight>
                <a:srgbClr val="00FFFF"/>
              </a:highlight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800" dirty="0" err="1">
                <a:highlight>
                  <a:srgbClr val="00FFFF"/>
                </a:highlight>
              </a:rPr>
              <a:t>Soen</a:t>
            </a:r>
            <a:r>
              <a:rPr lang="fr-CH" sz="2800" dirty="0">
                <a:highlight>
                  <a:srgbClr val="00FFFF"/>
                </a:highlight>
              </a:rPr>
              <a:t> a </a:t>
            </a:r>
            <a:r>
              <a:rPr lang="fr-CH" sz="2800" dirty="0" err="1">
                <a:highlight>
                  <a:srgbClr val="00FFFF"/>
                </a:highlight>
              </a:rPr>
              <a:t>froen</a:t>
            </a:r>
            <a:r>
              <a:rPr lang="fr-CH" sz="2800" dirty="0">
                <a:highlight>
                  <a:srgbClr val="00FFFF"/>
                </a:highlight>
              </a:rPr>
              <a:t>, </a:t>
            </a:r>
            <a:r>
              <a:rPr lang="fr-CH" sz="2800" dirty="0" err="1">
                <a:highlight>
                  <a:srgbClr val="00FFFF"/>
                </a:highlight>
              </a:rPr>
              <a:t>wéi</a:t>
            </a:r>
            <a:r>
              <a:rPr lang="fr-CH" sz="2800" dirty="0">
                <a:highlight>
                  <a:srgbClr val="00FFFF"/>
                </a:highlight>
              </a:rPr>
              <a:t> et </a:t>
            </a:r>
            <a:r>
              <a:rPr lang="fr-CH" sz="2800" dirty="0" err="1">
                <a:highlight>
                  <a:srgbClr val="00FFFF"/>
                </a:highlight>
              </a:rPr>
              <a:t>geet</a:t>
            </a:r>
            <a:endParaRPr lang="fr-CH" sz="2800" dirty="0">
              <a:highlight>
                <a:srgbClr val="00FFFF"/>
              </a:highlight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800" dirty="0" err="1">
                <a:highlight>
                  <a:srgbClr val="00FFFF"/>
                </a:highlight>
              </a:rPr>
              <a:t>Sech</a:t>
            </a:r>
            <a:r>
              <a:rPr lang="fr-CH" sz="2800" dirty="0">
                <a:highlight>
                  <a:srgbClr val="00FFFF"/>
                </a:highlight>
              </a:rPr>
              <a:t> </a:t>
            </a:r>
            <a:r>
              <a:rPr lang="fr-CH" sz="2800" dirty="0" err="1">
                <a:highlight>
                  <a:srgbClr val="00FFFF"/>
                </a:highlight>
              </a:rPr>
              <a:t>virstellen</a:t>
            </a:r>
            <a:r>
              <a:rPr lang="fr-CH" sz="2800" dirty="0">
                <a:highlight>
                  <a:srgbClr val="00FFFF"/>
                </a:highlight>
              </a:rPr>
              <a:t> an nom </a:t>
            </a:r>
            <a:r>
              <a:rPr lang="fr-CH" sz="2800" dirty="0" err="1">
                <a:solidFill>
                  <a:schemeClr val="accent1"/>
                </a:solidFill>
                <a:highlight>
                  <a:srgbClr val="00FFFF"/>
                </a:highlight>
              </a:rPr>
              <a:t>Numm</a:t>
            </a:r>
            <a:r>
              <a:rPr lang="fr-CH" sz="2800" dirty="0">
                <a:solidFill>
                  <a:schemeClr val="accent1"/>
                </a:solidFill>
                <a:highlight>
                  <a:srgbClr val="00FFFF"/>
                </a:highlight>
              </a:rPr>
              <a:t> </a:t>
            </a:r>
            <a:r>
              <a:rPr lang="fr-CH" sz="2800" dirty="0" err="1">
                <a:highlight>
                  <a:srgbClr val="00FFFF"/>
                </a:highlight>
              </a:rPr>
              <a:t>vun</a:t>
            </a:r>
            <a:r>
              <a:rPr lang="fr-CH" sz="2800" dirty="0">
                <a:highlight>
                  <a:srgbClr val="00FFFF"/>
                </a:highlight>
              </a:rPr>
              <a:t> enger </a:t>
            </a:r>
            <a:r>
              <a:rPr lang="fr-CH" sz="2800" dirty="0" err="1">
                <a:solidFill>
                  <a:srgbClr val="79265B"/>
                </a:solidFill>
                <a:highlight>
                  <a:srgbClr val="00FFFF"/>
                </a:highlight>
              </a:rPr>
              <a:t>Persoun</a:t>
            </a:r>
            <a:r>
              <a:rPr lang="fr-CH" sz="2800" dirty="0">
                <a:solidFill>
                  <a:srgbClr val="79265B"/>
                </a:solidFill>
                <a:highlight>
                  <a:srgbClr val="00FFFF"/>
                </a:highlight>
              </a:rPr>
              <a:t> </a:t>
            </a:r>
            <a:r>
              <a:rPr lang="fr-CH" sz="2800" dirty="0" err="1">
                <a:highlight>
                  <a:srgbClr val="00FFFF"/>
                </a:highlight>
              </a:rPr>
              <a:t>froen + N-</a:t>
            </a:r>
            <a:r>
              <a:rPr lang="fr-CH" sz="2800" dirty="0" err="1">
                <a:solidFill>
                  <a:srgbClr val="79265B"/>
                </a:solidFill>
                <a:highlight>
                  <a:srgbClr val="00FFFF"/>
                </a:highlight>
              </a:rPr>
              <a:t>Reegel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800" dirty="0" err="1">
                <a:highlight>
                  <a:srgbClr val="FFFF00"/>
                </a:highlight>
              </a:rPr>
              <a:t>E </a:t>
            </a:r>
            <a:r>
              <a:rPr lang="fr-CH" sz="2800" dirty="0" err="1">
                <a:solidFill>
                  <a:schemeClr val="accent6"/>
                </a:solidFill>
                <a:highlight>
                  <a:srgbClr val="FFFF00"/>
                </a:highlight>
              </a:rPr>
              <a:t>Wuert</a:t>
            </a:r>
            <a:r>
              <a:rPr lang="fr-CH" sz="2800" dirty="0" err="1">
                <a:highlight>
                  <a:srgbClr val="FFFF00"/>
                </a:highlight>
              </a:rPr>
              <a:t> buschtawéieren (d’</a:t>
            </a:r>
            <a:r>
              <a:rPr lang="fr-CH" sz="2800" dirty="0" err="1">
                <a:solidFill>
                  <a:schemeClr val="accent6"/>
                </a:solidFill>
                <a:highlight>
                  <a:srgbClr val="FFFF00"/>
                </a:highlight>
              </a:rPr>
              <a:t>Alphabet</a:t>
            </a:r>
            <a:r>
              <a:rPr lang="fr-CH" sz="2800" dirty="0" err="1">
                <a:highlight>
                  <a:srgbClr val="FFFF00"/>
                </a:highlight>
              </a:rPr>
              <a:t>)</a:t>
            </a:r>
            <a:endParaRPr lang="fr-CH" sz="2800" dirty="0">
              <a:highlight>
                <a:srgbClr val="FFFF00"/>
              </a:highlight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800" dirty="0" err="1"/>
              <a:t>Soen</a:t>
            </a:r>
            <a:r>
              <a:rPr lang="fr-CH" sz="2800" dirty="0"/>
              <a:t>, vu </a:t>
            </a:r>
            <a:r>
              <a:rPr lang="fr-CH" sz="2800" dirty="0" err="1"/>
              <a:t>wou</a:t>
            </a:r>
            <a:r>
              <a:rPr lang="fr-CH" sz="2800" dirty="0"/>
              <a:t> </a:t>
            </a:r>
            <a:r>
              <a:rPr lang="fr-CH" sz="2800" dirty="0" err="1"/>
              <a:t>ee</a:t>
            </a:r>
            <a:r>
              <a:rPr lang="fr-CH" sz="2800" dirty="0"/>
              <a:t> </a:t>
            </a:r>
            <a:r>
              <a:rPr lang="fr-CH" sz="2800" dirty="0" err="1"/>
              <a:t>kënnt</a:t>
            </a:r>
            <a:r>
              <a:rPr lang="fr-CH" sz="2800" dirty="0"/>
              <a:t>, an </a:t>
            </a:r>
            <a:r>
              <a:rPr lang="fr-CH" sz="2800" dirty="0" err="1"/>
              <a:t>eng</a:t>
            </a:r>
            <a:r>
              <a:rPr lang="fr-CH" sz="2800" dirty="0"/>
              <a:t> </a:t>
            </a:r>
            <a:r>
              <a:rPr lang="fr-CH" sz="2800" dirty="0" err="1">
                <a:solidFill>
                  <a:srgbClr val="79265B"/>
                </a:solidFill>
              </a:rPr>
              <a:t>Persoun</a:t>
            </a:r>
            <a:r>
              <a:rPr lang="fr-CH" sz="2800" dirty="0"/>
              <a:t> </a:t>
            </a:r>
            <a:r>
              <a:rPr lang="fr-CH" sz="2800" dirty="0" err="1"/>
              <a:t>duerno</a:t>
            </a:r>
            <a:r>
              <a:rPr lang="fr-CH" sz="2800" dirty="0"/>
              <a:t> </a:t>
            </a:r>
            <a:r>
              <a:rPr lang="fr-CH" sz="2800" dirty="0" err="1"/>
              <a:t>froen</a:t>
            </a:r>
            <a:endParaRPr lang="fr-CH" sz="28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800" dirty="0" err="1"/>
              <a:t>Seng</a:t>
            </a:r>
            <a:r>
              <a:rPr lang="fr-CH" sz="2800" dirty="0"/>
              <a:t> </a:t>
            </a:r>
            <a:r>
              <a:rPr lang="fr-CH" sz="2800" dirty="0" err="1">
                <a:solidFill>
                  <a:srgbClr val="79265B"/>
                </a:solidFill>
              </a:rPr>
              <a:t>Nationalitéit</a:t>
            </a:r>
            <a:r>
              <a:rPr lang="fr-CH" sz="2800" dirty="0">
                <a:solidFill>
                  <a:srgbClr val="79265B"/>
                </a:solidFill>
              </a:rPr>
              <a:t> </a:t>
            </a:r>
            <a:r>
              <a:rPr lang="fr-CH" sz="2800" dirty="0"/>
              <a:t>a </a:t>
            </a:r>
            <a:r>
              <a:rPr lang="fr-CH" sz="2800" dirty="0" err="1"/>
              <a:t>seng</a:t>
            </a:r>
            <a:r>
              <a:rPr lang="fr-CH" sz="2800" dirty="0"/>
              <a:t> </a:t>
            </a:r>
            <a:r>
              <a:rPr lang="fr-CH" sz="2800" dirty="0" err="1">
                <a:solidFill>
                  <a:srgbClr val="79265B"/>
                </a:solidFill>
              </a:rPr>
              <a:t>Sprooch</a:t>
            </a:r>
            <a:r>
              <a:rPr lang="fr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(en) </a:t>
            </a:r>
            <a:r>
              <a:rPr lang="fr-CH" sz="2800" dirty="0" err="1"/>
              <a:t>nennen</a:t>
            </a:r>
            <a:r>
              <a:rPr lang="fr-CH" sz="2800" dirty="0"/>
              <a:t> an </a:t>
            </a:r>
            <a:r>
              <a:rPr lang="fr-CH" sz="2800" dirty="0" err="1"/>
              <a:t>eng</a:t>
            </a:r>
            <a:r>
              <a:rPr lang="fr-CH" sz="2800" dirty="0">
                <a:solidFill>
                  <a:srgbClr val="79265B"/>
                </a:solidFill>
              </a:rPr>
              <a:t> </a:t>
            </a:r>
            <a:r>
              <a:rPr lang="fr-CH" sz="2800" dirty="0" err="1">
                <a:solidFill>
                  <a:srgbClr val="79265B"/>
                </a:solidFill>
              </a:rPr>
              <a:t>Persoun</a:t>
            </a:r>
            <a:r>
              <a:rPr lang="fr-CH" sz="2800" dirty="0">
                <a:solidFill>
                  <a:srgbClr val="79265B"/>
                </a:solidFill>
              </a:rPr>
              <a:t> </a:t>
            </a:r>
            <a:r>
              <a:rPr lang="fr-CH" sz="2800" dirty="0" err="1"/>
              <a:t>duerno</a:t>
            </a:r>
            <a:r>
              <a:rPr lang="fr-CH" sz="2800" dirty="0"/>
              <a:t> </a:t>
            </a:r>
          </a:p>
          <a:p>
            <a:pPr>
              <a:lnSpc>
                <a:spcPct val="150000"/>
              </a:lnSpc>
            </a:pPr>
            <a:r>
              <a:rPr lang="fr-CH" sz="2800" dirty="0" err="1"/>
              <a:t>froen</a:t>
            </a:r>
            <a:endParaRPr lang="fr-CH" sz="2800" dirty="0"/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359D9A9-A773-8870-26EF-0A5828D9D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7192" y="1294286"/>
            <a:ext cx="1648821" cy="1868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3347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7C8E2C64-76A0-B949-A8FA-6B7704361736}"/>
              </a:ext>
            </a:extLst>
          </p:cNvPr>
          <p:cNvSpPr txBox="1"/>
          <p:nvPr/>
        </p:nvSpPr>
        <p:spPr>
          <a:xfrm>
            <a:off x="303043" y="272719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Widderhuelung: D’Alphabet</a:t>
            </a:r>
            <a:endParaRPr sz="2400" b="1" dirty="0"/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A060136D-D00A-7741-9B79-8854CF134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344" y="1333736"/>
            <a:ext cx="6230242" cy="525154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3A3510B9-653C-634B-BC89-C138205EA98E}"/>
              </a:ext>
            </a:extLst>
          </p:cNvPr>
          <p:cNvSpPr txBox="1"/>
          <p:nvPr/>
        </p:nvSpPr>
        <p:spPr>
          <a:xfrm>
            <a:off x="3066758" y="1885070"/>
            <a:ext cx="5472331" cy="5486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804D3D7D-F177-AF4C-95E2-4A2110955D3B}"/>
              </a:ext>
            </a:extLst>
          </p:cNvPr>
          <p:cNvSpPr txBox="1"/>
          <p:nvPr/>
        </p:nvSpPr>
        <p:spPr>
          <a:xfrm>
            <a:off x="3066757" y="2985045"/>
            <a:ext cx="5472331" cy="5486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A09E3629-EDE9-B844-9715-F1DA89CF5961}"/>
              </a:ext>
            </a:extLst>
          </p:cNvPr>
          <p:cNvSpPr txBox="1"/>
          <p:nvPr/>
        </p:nvSpPr>
        <p:spPr>
          <a:xfrm>
            <a:off x="3066757" y="4011354"/>
            <a:ext cx="5472331" cy="5486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21C4BF1-E879-544D-B02B-717447ED99AE}"/>
              </a:ext>
            </a:extLst>
          </p:cNvPr>
          <p:cNvSpPr txBox="1"/>
          <p:nvPr/>
        </p:nvSpPr>
        <p:spPr>
          <a:xfrm>
            <a:off x="3221299" y="5084838"/>
            <a:ext cx="5472331" cy="5486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B5BFD698-5C5D-AD4C-8E2C-11B4865F9EC8}"/>
              </a:ext>
            </a:extLst>
          </p:cNvPr>
          <p:cNvSpPr txBox="1"/>
          <p:nvPr/>
        </p:nvSpPr>
        <p:spPr>
          <a:xfrm>
            <a:off x="3221299" y="6024741"/>
            <a:ext cx="5472331" cy="5486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1737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E8610090-ED02-B442-8DE8-937C7B47EABF}"/>
              </a:ext>
            </a:extLst>
          </p:cNvPr>
          <p:cNvSpPr/>
          <p:nvPr/>
        </p:nvSpPr>
        <p:spPr>
          <a:xfrm>
            <a:off x="182521" y="376369"/>
            <a:ext cx="11329122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400" b="1"/>
              <a:t>D’Alphabet</a:t>
            </a:r>
            <a:endParaRPr lang="fr-CH" sz="2400" b="1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29A9DA3-D333-A54C-982B-1C7DD13EC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9978"/>
            <a:ext cx="6726518" cy="5669862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E2008DA-A6B0-DA48-8A4D-D8DF47266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1905" y="1714094"/>
            <a:ext cx="5019738" cy="4321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3050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16F1C3B1-692E-CE46-9666-129ED30C68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821" y="2269453"/>
            <a:ext cx="10831286" cy="826166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6227E431-448C-AA40-B709-90420C698D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285" y="1073500"/>
            <a:ext cx="10870358" cy="1195953"/>
          </a:xfrm>
          <a:prstGeom prst="rect">
            <a:avLst/>
          </a:prstGeom>
        </p:spPr>
      </p:pic>
      <p:pic>
        <p:nvPicPr>
          <p:cNvPr id="6" name="Picture 3" descr="A picture containing toy&#10;&#10;Description automatically generated">
            <a:extLst>
              <a:ext uri="{FF2B5EF4-FFF2-40B4-BE49-F238E27FC236}">
                <a16:creationId xmlns:a16="http://schemas.microsoft.com/office/drawing/2014/main" id="{CA3FCBB5-3C0E-B74D-849C-DC1DE639C9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" b="751"/>
          <a:stretch/>
        </p:blipFill>
        <p:spPr>
          <a:xfrm>
            <a:off x="5013718" y="3548037"/>
            <a:ext cx="2640149" cy="3038141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  <p:pic>
        <p:nvPicPr>
          <p:cNvPr id="7" name="Picture 3" descr="A person in a suit and tie&#10;&#10;Description automatically generated">
            <a:extLst>
              <a:ext uri="{FF2B5EF4-FFF2-40B4-BE49-F238E27FC236}">
                <a16:creationId xmlns:a16="http://schemas.microsoft.com/office/drawing/2014/main" id="{DA4C64C7-A3DD-454F-820C-8D8D5869239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500" r="15109" b="-1"/>
          <a:stretch/>
        </p:blipFill>
        <p:spPr>
          <a:xfrm>
            <a:off x="1152918" y="3548037"/>
            <a:ext cx="2826415" cy="3252486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F476C0B1-7359-4240-BC11-4ECD421AAFAF}"/>
              </a:ext>
            </a:extLst>
          </p:cNvPr>
          <p:cNvSpPr/>
          <p:nvPr/>
        </p:nvSpPr>
        <p:spPr>
          <a:xfrm>
            <a:off x="182521" y="376369"/>
            <a:ext cx="11329122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400" b="1"/>
              <a:t>D’Alphabet</a:t>
            </a:r>
            <a:endParaRPr lang="fr-CH" sz="2400" b="1" dirty="0"/>
          </a:p>
        </p:txBody>
      </p:sp>
    </p:spTree>
    <p:extLst>
      <p:ext uri="{BB962C8B-B14F-4D97-AF65-F5344CB8AC3E}">
        <p14:creationId xmlns:p14="http://schemas.microsoft.com/office/powerpoint/2010/main" val="4284592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999E2D-0AF1-830D-9443-EE5F9C415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69FBAA17-A2B8-E33C-3F5F-123ABD248D6D}"/>
              </a:ext>
            </a:extLst>
          </p:cNvPr>
          <p:cNvSpPr txBox="1"/>
          <p:nvPr/>
        </p:nvSpPr>
        <p:spPr>
          <a:xfrm>
            <a:off x="2836558" y="2536335"/>
            <a:ext cx="811322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b-LU" sz="6600" dirty="0"/>
              <a:t>Blended Learning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F8729DE-D831-72CB-74E1-F719A540AC4D}"/>
              </a:ext>
            </a:extLst>
          </p:cNvPr>
          <p:cNvSpPr/>
          <p:nvPr/>
        </p:nvSpPr>
        <p:spPr>
          <a:xfrm>
            <a:off x="339893" y="1909915"/>
            <a:ext cx="1017814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LU" sz="2800" dirty="0">
                <a:latin typeface="Helvetica" pitchFamily="2" charset="0"/>
              </a:rPr>
              <a:t>    </a:t>
            </a:r>
            <a:endParaRPr lang="de-LU" sz="2800" dirty="0">
              <a:effectLst/>
              <a:latin typeface="Helvetica" pitchFamily="2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46982B9-C320-DB5B-06DE-44E4AF86C2E4}"/>
              </a:ext>
            </a:extLst>
          </p:cNvPr>
          <p:cNvSpPr/>
          <p:nvPr/>
        </p:nvSpPr>
        <p:spPr>
          <a:xfrm>
            <a:off x="172779" y="175499"/>
            <a:ext cx="11740417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800" b="1" dirty="0" err="1"/>
              <a:t>Widderhuelung: Blended Learning: D’Vakanz</a:t>
            </a:r>
            <a:endParaRPr lang="fr-CH" sz="2800" b="1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0D6F62A-F953-0EDF-8682-A17B552A5372}"/>
              </a:ext>
            </a:extLst>
          </p:cNvPr>
          <p:cNvSpPr txBox="1"/>
          <p:nvPr/>
        </p:nvSpPr>
        <p:spPr>
          <a:xfrm>
            <a:off x="4078778" y="3978363"/>
            <a:ext cx="81132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b-LU" sz="3200" dirty="0"/>
              <a:t>Hutt Dir Froen?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BC21618-D4B8-0138-37E4-F3F633901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094" y="3590310"/>
            <a:ext cx="3147906" cy="3092191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B4197E55-5E87-6B2B-EC75-965F5AAC9D6D}"/>
              </a:ext>
            </a:extLst>
          </p:cNvPr>
          <p:cNvSpPr txBox="1"/>
          <p:nvPr/>
        </p:nvSpPr>
        <p:spPr>
          <a:xfrm>
            <a:off x="3796145" y="4720358"/>
            <a:ext cx="32656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/>
              <a:t>? Abid, Olha, Khoshnav? </a:t>
            </a:r>
          </a:p>
        </p:txBody>
      </p:sp>
    </p:spTree>
    <p:extLst>
      <p:ext uri="{BB962C8B-B14F-4D97-AF65-F5344CB8AC3E}">
        <p14:creationId xmlns:p14="http://schemas.microsoft.com/office/powerpoint/2010/main" val="3563131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6725BD0A-22F3-6940-B2E8-1294AA66C0D2}"/>
              </a:ext>
            </a:extLst>
          </p:cNvPr>
          <p:cNvSpPr txBox="1"/>
          <p:nvPr/>
        </p:nvSpPr>
        <p:spPr>
          <a:xfrm>
            <a:off x="136400" y="893121"/>
            <a:ext cx="78047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u="sng" dirty="0">
                <a:solidFill>
                  <a:schemeClr val="accent1"/>
                </a:solidFill>
              </a:rPr>
              <a:t>Exercice</a:t>
            </a:r>
            <a:r>
              <a:rPr lang="de-DE" sz="2800" b="1" dirty="0"/>
              <a:t>: </a:t>
            </a:r>
            <a:r>
              <a:rPr lang="de-DE" sz="2800" b="1" dirty="0" err="1"/>
              <a:t>Wéi</a:t>
            </a:r>
            <a:r>
              <a:rPr lang="de-DE" sz="2800" b="1" dirty="0"/>
              <a:t> sinn </a:t>
            </a:r>
            <a:r>
              <a:rPr lang="de-DE" sz="2800" b="1" dirty="0" err="1"/>
              <a:t>d‘</a:t>
            </a:r>
            <a:r>
              <a:rPr lang="de-DE" sz="28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Dialoge</a:t>
            </a:r>
            <a:r>
              <a:rPr lang="de-DE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de-DE" sz="2800" b="1" dirty="0" err="1"/>
              <a:t>richteg</a:t>
            </a:r>
            <a:r>
              <a:rPr lang="de-DE" sz="2800" b="1" dirty="0"/>
              <a:t>? </a:t>
            </a:r>
            <a:r>
              <a:rPr lang="de-DE" sz="2800" b="1" dirty="0" err="1"/>
              <a:t>Zortéiert zu 2</a:t>
            </a:r>
            <a:r>
              <a:rPr lang="de-DE" sz="2800" b="1" dirty="0"/>
              <a:t>!</a:t>
            </a:r>
            <a:endParaRPr lang="de-DE" sz="280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FABD39B-D285-8246-98C4-2D5D452B13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89" r="18253" b="32997"/>
          <a:stretch/>
        </p:blipFill>
        <p:spPr>
          <a:xfrm>
            <a:off x="413693" y="1634060"/>
            <a:ext cx="3130229" cy="510926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4187207E-7BFB-FC47-A159-64B1D198DD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36" t="69251" r="12417" b="1989"/>
          <a:stretch/>
        </p:blipFill>
        <p:spPr>
          <a:xfrm>
            <a:off x="4038783" y="1634060"/>
            <a:ext cx="3923818" cy="2527548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4D6FF4E2-1621-B844-A55C-770CCFEDFBF8}"/>
              </a:ext>
            </a:extLst>
          </p:cNvPr>
          <p:cNvSpPr/>
          <p:nvPr/>
        </p:nvSpPr>
        <p:spPr>
          <a:xfrm>
            <a:off x="182519" y="213738"/>
            <a:ext cx="116363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400" b="1" dirty="0" err="1"/>
              <a:t>Wéi</a:t>
            </a:r>
            <a:r>
              <a:rPr lang="fr-CH" sz="2400" b="1" dirty="0"/>
              <a:t> </a:t>
            </a:r>
            <a:r>
              <a:rPr lang="fr-CH" sz="2400" b="1" dirty="0" err="1"/>
              <a:t>geet</a:t>
            </a:r>
            <a:r>
              <a:rPr lang="fr-CH" sz="2400" b="1" dirty="0"/>
              <a:t> et?</a:t>
            </a:r>
          </a:p>
        </p:txBody>
      </p:sp>
    </p:spTree>
    <p:extLst>
      <p:ext uri="{BB962C8B-B14F-4D97-AF65-F5344CB8AC3E}">
        <p14:creationId xmlns:p14="http://schemas.microsoft.com/office/powerpoint/2010/main" val="2845337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6725BD0A-22F3-6940-B2E8-1294AA66C0D2}"/>
              </a:ext>
            </a:extLst>
          </p:cNvPr>
          <p:cNvSpPr txBox="1"/>
          <p:nvPr/>
        </p:nvSpPr>
        <p:spPr>
          <a:xfrm>
            <a:off x="182519" y="982686"/>
            <a:ext cx="51833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u="sng" dirty="0">
                <a:solidFill>
                  <a:schemeClr val="accent1"/>
                </a:solidFill>
              </a:rPr>
              <a:t>Exercice: </a:t>
            </a:r>
            <a:r>
              <a:rPr lang="de-DE" sz="2800" dirty="0">
                <a:solidFill>
                  <a:srgbClr val="79265B"/>
                </a:solidFill>
              </a:rPr>
              <a:t>Verbesserung</a:t>
            </a:r>
            <a:r>
              <a:rPr lang="de-DE" sz="2800" dirty="0"/>
              <a:t>: Mir </a:t>
            </a:r>
            <a:r>
              <a:rPr lang="de-DE" sz="2800" dirty="0" err="1"/>
              <a:t>liesen</a:t>
            </a:r>
            <a:endParaRPr lang="de-DE" sz="280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FABD39B-D285-8246-98C4-2D5D452B13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74" b="67410"/>
          <a:stretch/>
        </p:blipFill>
        <p:spPr>
          <a:xfrm>
            <a:off x="182521" y="1946150"/>
            <a:ext cx="8089375" cy="413924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Freihand 5">
                <a:extLst>
                  <a:ext uri="{FF2B5EF4-FFF2-40B4-BE49-F238E27FC236}">
                    <a16:creationId xmlns:a16="http://schemas.microsoft.com/office/drawing/2014/main" id="{360FB183-C446-264F-BCE3-695A5CAB834B}"/>
                  </a:ext>
                </a:extLst>
              </p14:cNvPr>
              <p14:cNvContentPartPr/>
              <p14:nvPr/>
            </p14:nvContentPartPr>
            <p14:xfrm>
              <a:off x="954305" y="2515043"/>
              <a:ext cx="649769" cy="1144080"/>
            </p14:xfrm>
          </p:contentPart>
        </mc:Choice>
        <mc:Fallback xmlns="">
          <p:pic>
            <p:nvPicPr>
              <p:cNvPr id="6" name="Freihand 5">
                <a:extLst>
                  <a:ext uri="{FF2B5EF4-FFF2-40B4-BE49-F238E27FC236}">
                    <a16:creationId xmlns:a16="http://schemas.microsoft.com/office/drawing/2014/main" id="{360FB183-C446-264F-BCE3-695A5CAB834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91668" y="2452403"/>
                <a:ext cx="775403" cy="126972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feld 8">
            <a:extLst>
              <a:ext uri="{FF2B5EF4-FFF2-40B4-BE49-F238E27FC236}">
                <a16:creationId xmlns:a16="http://schemas.microsoft.com/office/drawing/2014/main" id="{B1AAED3E-08E9-7640-964B-ABE000EB1F10}"/>
              </a:ext>
            </a:extLst>
          </p:cNvPr>
          <p:cNvSpPr txBox="1"/>
          <p:nvPr/>
        </p:nvSpPr>
        <p:spPr>
          <a:xfrm>
            <a:off x="5891212" y="4665153"/>
            <a:ext cx="4700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/>
              <a:t>1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A47FCAD2-9D6C-FB49-BEC4-9FE9FC0A5E52}"/>
              </a:ext>
            </a:extLst>
          </p:cNvPr>
          <p:cNvSpPr txBox="1"/>
          <p:nvPr/>
        </p:nvSpPr>
        <p:spPr>
          <a:xfrm>
            <a:off x="5861000" y="3859709"/>
            <a:ext cx="4700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/>
              <a:t>2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97CD827-7637-E449-9CD1-07648D54DF0B}"/>
              </a:ext>
            </a:extLst>
          </p:cNvPr>
          <p:cNvSpPr txBox="1"/>
          <p:nvPr/>
        </p:nvSpPr>
        <p:spPr>
          <a:xfrm>
            <a:off x="5861000" y="2920931"/>
            <a:ext cx="4700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/>
              <a:t>3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AA58B52-8C68-674F-9BCE-F2DB32574BC0}"/>
              </a:ext>
            </a:extLst>
          </p:cNvPr>
          <p:cNvSpPr/>
          <p:nvPr/>
        </p:nvSpPr>
        <p:spPr>
          <a:xfrm>
            <a:off x="182519" y="213738"/>
            <a:ext cx="116363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400" b="1" dirty="0" err="1"/>
              <a:t>Wéi</a:t>
            </a:r>
            <a:r>
              <a:rPr lang="fr-CH" sz="2400" b="1" dirty="0"/>
              <a:t> </a:t>
            </a:r>
            <a:r>
              <a:rPr lang="fr-CH" sz="2400" b="1" dirty="0" err="1"/>
              <a:t>geet</a:t>
            </a:r>
            <a:r>
              <a:rPr lang="fr-CH" sz="2400" b="1" dirty="0"/>
              <a:t> et?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C455AB4-E0AE-F943-8D2D-8AA8ED70C5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9245" y="2515043"/>
            <a:ext cx="2978449" cy="297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363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Freihand 5">
                <a:extLst>
                  <a:ext uri="{FF2B5EF4-FFF2-40B4-BE49-F238E27FC236}">
                    <a16:creationId xmlns:a16="http://schemas.microsoft.com/office/drawing/2014/main" id="{360FB183-C446-264F-BCE3-695A5CAB834B}"/>
                  </a:ext>
                </a:extLst>
              </p14:cNvPr>
              <p14:cNvContentPartPr/>
              <p14:nvPr/>
            </p14:nvContentPartPr>
            <p14:xfrm>
              <a:off x="954305" y="2515043"/>
              <a:ext cx="649769" cy="1144080"/>
            </p14:xfrm>
          </p:contentPart>
        </mc:Choice>
        <mc:Fallback xmlns="">
          <p:pic>
            <p:nvPicPr>
              <p:cNvPr id="6" name="Freihand 5">
                <a:extLst>
                  <a:ext uri="{FF2B5EF4-FFF2-40B4-BE49-F238E27FC236}">
                    <a16:creationId xmlns:a16="http://schemas.microsoft.com/office/drawing/2014/main" id="{360FB183-C446-264F-BCE3-695A5CAB834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1668" y="2452403"/>
                <a:ext cx="775403" cy="126972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feld 8">
            <a:extLst>
              <a:ext uri="{FF2B5EF4-FFF2-40B4-BE49-F238E27FC236}">
                <a16:creationId xmlns:a16="http://schemas.microsoft.com/office/drawing/2014/main" id="{B1AAED3E-08E9-7640-964B-ABE000EB1F10}"/>
              </a:ext>
            </a:extLst>
          </p:cNvPr>
          <p:cNvSpPr txBox="1"/>
          <p:nvPr/>
        </p:nvSpPr>
        <p:spPr>
          <a:xfrm>
            <a:off x="6205539" y="4665153"/>
            <a:ext cx="4700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/>
              <a:t>1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A47FCAD2-9D6C-FB49-BEC4-9FE9FC0A5E52}"/>
              </a:ext>
            </a:extLst>
          </p:cNvPr>
          <p:cNvSpPr txBox="1"/>
          <p:nvPr/>
        </p:nvSpPr>
        <p:spPr>
          <a:xfrm>
            <a:off x="6205539" y="3017535"/>
            <a:ext cx="4700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/>
              <a:t>2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97CD827-7637-E449-9CD1-07648D54DF0B}"/>
              </a:ext>
            </a:extLst>
          </p:cNvPr>
          <p:cNvSpPr txBox="1"/>
          <p:nvPr/>
        </p:nvSpPr>
        <p:spPr>
          <a:xfrm>
            <a:off x="6205539" y="3773671"/>
            <a:ext cx="4700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/>
              <a:t>3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AB6FD48-D67D-E94D-8E81-7A0CE8FD35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019" t="33628" r="20893" b="34188"/>
          <a:stretch/>
        </p:blipFill>
        <p:spPr>
          <a:xfrm>
            <a:off x="292056" y="1399014"/>
            <a:ext cx="5803944" cy="4749314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634623F6-6C74-DB42-8429-870C1791F3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9245" y="2515043"/>
            <a:ext cx="2978449" cy="2978449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311F2791-730B-964A-B249-BFE33AFFAA94}"/>
              </a:ext>
            </a:extLst>
          </p:cNvPr>
          <p:cNvSpPr/>
          <p:nvPr/>
        </p:nvSpPr>
        <p:spPr>
          <a:xfrm>
            <a:off x="182519" y="213738"/>
            <a:ext cx="116363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400" b="1" dirty="0" err="1"/>
              <a:t>Wéi</a:t>
            </a:r>
            <a:r>
              <a:rPr lang="fr-CH" sz="2400" b="1" dirty="0"/>
              <a:t> </a:t>
            </a:r>
            <a:r>
              <a:rPr lang="fr-CH" sz="2400" b="1" dirty="0" err="1"/>
              <a:t>geet</a:t>
            </a:r>
            <a:r>
              <a:rPr lang="fr-CH" sz="2400" b="1" dirty="0"/>
              <a:t> et?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0A32AC6-71AE-824C-ACB2-64DE59EC7617}"/>
              </a:ext>
            </a:extLst>
          </p:cNvPr>
          <p:cNvSpPr txBox="1"/>
          <p:nvPr/>
        </p:nvSpPr>
        <p:spPr>
          <a:xfrm>
            <a:off x="182519" y="982686"/>
            <a:ext cx="51833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u="sng" dirty="0">
                <a:solidFill>
                  <a:schemeClr val="accent1"/>
                </a:solidFill>
              </a:rPr>
              <a:t>Exercice: </a:t>
            </a:r>
            <a:r>
              <a:rPr lang="de-DE" sz="2800" dirty="0">
                <a:solidFill>
                  <a:srgbClr val="79265B"/>
                </a:solidFill>
              </a:rPr>
              <a:t>Verbesserung</a:t>
            </a:r>
            <a:r>
              <a:rPr lang="de-DE" sz="2800" dirty="0"/>
              <a:t>: Mir </a:t>
            </a:r>
            <a:r>
              <a:rPr lang="de-DE" sz="2800" dirty="0" err="1"/>
              <a:t>liesen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525345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Freihand 5">
                <a:extLst>
                  <a:ext uri="{FF2B5EF4-FFF2-40B4-BE49-F238E27FC236}">
                    <a16:creationId xmlns:a16="http://schemas.microsoft.com/office/drawing/2014/main" id="{360FB183-C446-264F-BCE3-695A5CAB834B}"/>
                  </a:ext>
                </a:extLst>
              </p14:cNvPr>
              <p14:cNvContentPartPr/>
              <p14:nvPr/>
            </p14:nvContentPartPr>
            <p14:xfrm>
              <a:off x="954305" y="2515043"/>
              <a:ext cx="649769" cy="1144080"/>
            </p14:xfrm>
          </p:contentPart>
        </mc:Choice>
        <mc:Fallback xmlns="">
          <p:pic>
            <p:nvPicPr>
              <p:cNvPr id="6" name="Freihand 5">
                <a:extLst>
                  <a:ext uri="{FF2B5EF4-FFF2-40B4-BE49-F238E27FC236}">
                    <a16:creationId xmlns:a16="http://schemas.microsoft.com/office/drawing/2014/main" id="{360FB183-C446-264F-BCE3-695A5CAB834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1668" y="2452403"/>
                <a:ext cx="775403" cy="126972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feld 8">
            <a:extLst>
              <a:ext uri="{FF2B5EF4-FFF2-40B4-BE49-F238E27FC236}">
                <a16:creationId xmlns:a16="http://schemas.microsoft.com/office/drawing/2014/main" id="{B1AAED3E-08E9-7640-964B-ABE000EB1F10}"/>
              </a:ext>
            </a:extLst>
          </p:cNvPr>
          <p:cNvSpPr txBox="1"/>
          <p:nvPr/>
        </p:nvSpPr>
        <p:spPr>
          <a:xfrm>
            <a:off x="6205539" y="3786976"/>
            <a:ext cx="4700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/>
              <a:t>1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A47FCAD2-9D6C-FB49-BEC4-9FE9FC0A5E52}"/>
              </a:ext>
            </a:extLst>
          </p:cNvPr>
          <p:cNvSpPr txBox="1"/>
          <p:nvPr/>
        </p:nvSpPr>
        <p:spPr>
          <a:xfrm>
            <a:off x="6156428" y="2782034"/>
            <a:ext cx="4700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/>
              <a:t>2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97CD827-7637-E449-9CD1-07648D54DF0B}"/>
              </a:ext>
            </a:extLst>
          </p:cNvPr>
          <p:cNvSpPr txBox="1"/>
          <p:nvPr/>
        </p:nvSpPr>
        <p:spPr>
          <a:xfrm>
            <a:off x="6205539" y="4556417"/>
            <a:ext cx="4700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/>
              <a:t>3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Freihand 2">
                <a:extLst>
                  <a:ext uri="{FF2B5EF4-FFF2-40B4-BE49-F238E27FC236}">
                    <a16:creationId xmlns:a16="http://schemas.microsoft.com/office/drawing/2014/main" id="{D7EDE6D5-3278-204A-9484-FA74EC4BB416}"/>
                  </a:ext>
                </a:extLst>
              </p14:cNvPr>
              <p14:cNvContentPartPr/>
              <p14:nvPr/>
            </p14:nvContentPartPr>
            <p14:xfrm>
              <a:off x="828202" y="2649532"/>
              <a:ext cx="525240" cy="962640"/>
            </p14:xfrm>
          </p:contentPart>
        </mc:Choice>
        <mc:Fallback xmlns="">
          <p:pic>
            <p:nvPicPr>
              <p:cNvPr id="3" name="Freihand 2">
                <a:extLst>
                  <a:ext uri="{FF2B5EF4-FFF2-40B4-BE49-F238E27FC236}">
                    <a16:creationId xmlns:a16="http://schemas.microsoft.com/office/drawing/2014/main" id="{D7EDE6D5-3278-204A-9484-FA74EC4BB41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5202" y="2586892"/>
                <a:ext cx="650880" cy="1088280"/>
              </a:xfrm>
              <a:prstGeom prst="rect">
                <a:avLst/>
              </a:prstGeom>
            </p:spPr>
          </p:pic>
        </mc:Fallback>
      </mc:AlternateContent>
      <p:pic>
        <p:nvPicPr>
          <p:cNvPr id="13" name="Grafik 12">
            <a:extLst>
              <a:ext uri="{FF2B5EF4-FFF2-40B4-BE49-F238E27FC236}">
                <a16:creationId xmlns:a16="http://schemas.microsoft.com/office/drawing/2014/main" id="{12895F01-8C94-4A4F-A366-6040923B6C7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7745" t="67143" r="12690" b="3983"/>
          <a:stretch/>
        </p:blipFill>
        <p:spPr>
          <a:xfrm>
            <a:off x="456187" y="1610809"/>
            <a:ext cx="5532481" cy="4002726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E179B1FB-D92D-FA4E-A207-C23FFDEFFB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89245" y="2515043"/>
            <a:ext cx="2978449" cy="2978449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E4B9594A-E71C-924E-A676-8518D3CB5C0E}"/>
              </a:ext>
            </a:extLst>
          </p:cNvPr>
          <p:cNvSpPr/>
          <p:nvPr/>
        </p:nvSpPr>
        <p:spPr>
          <a:xfrm>
            <a:off x="182519" y="213738"/>
            <a:ext cx="116363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CH" sz="2400" b="1" dirty="0" err="1"/>
              <a:t>Wéi</a:t>
            </a:r>
            <a:r>
              <a:rPr lang="fr-CH" sz="2400" b="1" dirty="0"/>
              <a:t> </a:t>
            </a:r>
            <a:r>
              <a:rPr lang="fr-CH" sz="2400" b="1" dirty="0" err="1"/>
              <a:t>geet</a:t>
            </a:r>
            <a:r>
              <a:rPr lang="fr-CH" sz="2400" b="1" dirty="0"/>
              <a:t> et?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8CB48393-6B89-1B49-80A0-B5126C52E5E4}"/>
              </a:ext>
            </a:extLst>
          </p:cNvPr>
          <p:cNvSpPr txBox="1"/>
          <p:nvPr/>
        </p:nvSpPr>
        <p:spPr>
          <a:xfrm>
            <a:off x="182519" y="982686"/>
            <a:ext cx="51833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u="sng" dirty="0">
                <a:solidFill>
                  <a:schemeClr val="accent1"/>
                </a:solidFill>
              </a:rPr>
              <a:t>Exercice: </a:t>
            </a:r>
            <a:r>
              <a:rPr lang="de-DE" sz="2800" dirty="0">
                <a:solidFill>
                  <a:srgbClr val="79265B"/>
                </a:solidFill>
              </a:rPr>
              <a:t>Verbesserung</a:t>
            </a:r>
            <a:r>
              <a:rPr lang="de-DE" sz="2800" dirty="0"/>
              <a:t>: Mir </a:t>
            </a:r>
            <a:r>
              <a:rPr lang="de-DE" sz="2800" dirty="0" err="1"/>
              <a:t>liesen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4073974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5B03F4EF-4DDF-DE48-BB3E-38BBD8C952F4}"/>
              </a:ext>
            </a:extLst>
          </p:cNvPr>
          <p:cNvSpPr txBox="1"/>
          <p:nvPr/>
        </p:nvSpPr>
        <p:spPr>
          <a:xfrm>
            <a:off x="300575" y="346253"/>
            <a:ext cx="11590850" cy="4616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lb-LU" sz="2400" dirty="0"/>
              <a:t>Wat maache mir haut?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178EC84-BF65-FF44-8938-8ACFDF4AB406}"/>
              </a:ext>
            </a:extLst>
          </p:cNvPr>
          <p:cNvSpPr txBox="1"/>
          <p:nvPr/>
        </p:nvSpPr>
        <p:spPr>
          <a:xfrm>
            <a:off x="2039389" y="2793076"/>
            <a:ext cx="81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lb-LU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D5BE27F-1D9A-CA49-9E7A-424AC3BB64C6}"/>
              </a:ext>
            </a:extLst>
          </p:cNvPr>
          <p:cNvSpPr txBox="1"/>
          <p:nvPr/>
        </p:nvSpPr>
        <p:spPr>
          <a:xfrm>
            <a:off x="339893" y="1500414"/>
            <a:ext cx="253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b-LU" sz="2400" dirty="0"/>
              <a:t> 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CB8C37A-EEC7-0441-AB15-DA0ECECA53B7}"/>
              </a:ext>
            </a:extLst>
          </p:cNvPr>
          <p:cNvSpPr/>
          <p:nvPr/>
        </p:nvSpPr>
        <p:spPr>
          <a:xfrm>
            <a:off x="593488" y="1269580"/>
            <a:ext cx="1017814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Tx/>
              <a:buChar char="-"/>
            </a:pPr>
            <a:endParaRPr lang="de-LU" sz="2800" dirty="0">
              <a:effectLst/>
              <a:latin typeface="Helvetica" pitchFamily="2" charset="0"/>
            </a:endParaRPr>
          </a:p>
          <a:p>
            <a:pPr marL="457200" indent="-457200">
              <a:buFontTx/>
              <a:buChar char="-"/>
            </a:pPr>
            <a:endParaRPr lang="de-LU" sz="2800" dirty="0">
              <a:effectLst/>
              <a:latin typeface="Helvetica" pitchFamily="2" charset="0"/>
            </a:endParaRPr>
          </a:p>
          <a:p>
            <a:endParaRPr lang="de-LU" sz="2800" dirty="0">
              <a:effectLst/>
              <a:latin typeface="Helvetica" pitchFamily="2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7FC673D-A05F-F74B-9EF7-CFFEA3CCF5CB}"/>
              </a:ext>
            </a:extLst>
          </p:cNvPr>
          <p:cNvSpPr txBox="1"/>
          <p:nvPr/>
        </p:nvSpPr>
        <p:spPr>
          <a:xfrm>
            <a:off x="339893" y="1054099"/>
            <a:ext cx="11771171" cy="618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>
                <a:solidFill>
                  <a:schemeClr val="accent6"/>
                </a:solidFill>
              </a:rPr>
              <a:t>Kapitel</a:t>
            </a:r>
            <a:r>
              <a:rPr lang="de-DE" sz="2800" b="1" dirty="0"/>
              <a:t> 1: </a:t>
            </a:r>
            <a:r>
              <a:rPr lang="de-DE" sz="2800" b="1"/>
              <a:t>Op eng ganz einfach </a:t>
            </a:r>
            <a:r>
              <a:rPr lang="de-DE" sz="2800" b="1">
                <a:solidFill>
                  <a:srgbClr val="79265B"/>
                </a:solidFill>
              </a:rPr>
              <a:t>Manéier</a:t>
            </a:r>
            <a:r>
              <a:rPr lang="de-DE" sz="2800" b="1"/>
              <a:t> begréissen a </a:t>
            </a:r>
            <a:r>
              <a:rPr lang="de-DE" sz="2800" b="1">
                <a:solidFill>
                  <a:schemeClr val="accent1"/>
                </a:solidFill>
              </a:rPr>
              <a:t>Kontakt </a:t>
            </a:r>
            <a:r>
              <a:rPr lang="de-DE" sz="2800" b="1"/>
              <a:t>ophuelen a sech </a:t>
            </a:r>
          </a:p>
          <a:p>
            <a:r>
              <a:rPr lang="de-DE" sz="2800" b="1"/>
              <a:t>oder eng aner </a:t>
            </a:r>
            <a:r>
              <a:rPr lang="de-DE" sz="2800" b="1">
                <a:solidFill>
                  <a:srgbClr val="79265B"/>
                </a:solidFill>
              </a:rPr>
              <a:t>Persoun</a:t>
            </a:r>
            <a:r>
              <a:rPr lang="de-DE" sz="2800" b="1"/>
              <a:t> virstellen</a:t>
            </a:r>
            <a:r>
              <a:rPr lang="de-LU" sz="2800">
                <a:effectLst/>
              </a:rPr>
              <a:t> </a:t>
            </a:r>
            <a:endParaRPr lang="de-DE" sz="2800" b="1" dirty="0">
              <a:solidFill>
                <a:srgbClr val="FF0000"/>
              </a:solidFill>
            </a:endParaRPr>
          </a:p>
          <a:p>
            <a:endParaRPr lang="de-LU" sz="28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800" dirty="0" err="1">
                <a:highlight>
                  <a:srgbClr val="00FFFF"/>
                </a:highlight>
              </a:rPr>
              <a:t>Moien</a:t>
            </a:r>
            <a:r>
              <a:rPr lang="fr-CH" sz="2800" dirty="0">
                <a:highlight>
                  <a:srgbClr val="00FFFF"/>
                </a:highlight>
              </a:rPr>
              <a:t> an </a:t>
            </a:r>
            <a:r>
              <a:rPr lang="fr-CH" sz="2800" dirty="0" err="1">
                <a:highlight>
                  <a:srgbClr val="00FFFF"/>
                </a:highlight>
              </a:rPr>
              <a:t>Äddi</a:t>
            </a:r>
            <a:r>
              <a:rPr lang="fr-CH" sz="2800" dirty="0">
                <a:highlight>
                  <a:srgbClr val="00FFFF"/>
                </a:highlight>
              </a:rPr>
              <a:t> </a:t>
            </a:r>
            <a:r>
              <a:rPr lang="fr-CH" sz="2800" dirty="0" err="1">
                <a:highlight>
                  <a:srgbClr val="00FFFF"/>
                </a:highlight>
              </a:rPr>
              <a:t>soen</a:t>
            </a:r>
            <a:endParaRPr lang="fr-CH" sz="2800" dirty="0">
              <a:highlight>
                <a:srgbClr val="00FFFF"/>
              </a:highlight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800" dirty="0" err="1">
                <a:highlight>
                  <a:srgbClr val="00FFFF"/>
                </a:highlight>
              </a:rPr>
              <a:t>Soen</a:t>
            </a:r>
            <a:r>
              <a:rPr lang="fr-CH" sz="2800" dirty="0">
                <a:highlight>
                  <a:srgbClr val="00FFFF"/>
                </a:highlight>
              </a:rPr>
              <a:t> a </a:t>
            </a:r>
            <a:r>
              <a:rPr lang="fr-CH" sz="2800" dirty="0" err="1">
                <a:highlight>
                  <a:srgbClr val="00FFFF"/>
                </a:highlight>
              </a:rPr>
              <a:t>froen</a:t>
            </a:r>
            <a:r>
              <a:rPr lang="fr-CH" sz="2800" dirty="0">
                <a:highlight>
                  <a:srgbClr val="00FFFF"/>
                </a:highlight>
              </a:rPr>
              <a:t>, </a:t>
            </a:r>
            <a:r>
              <a:rPr lang="fr-CH" sz="2800" dirty="0" err="1">
                <a:highlight>
                  <a:srgbClr val="00FFFF"/>
                </a:highlight>
              </a:rPr>
              <a:t>wéi</a:t>
            </a:r>
            <a:r>
              <a:rPr lang="fr-CH" sz="2800" dirty="0">
                <a:highlight>
                  <a:srgbClr val="00FFFF"/>
                </a:highlight>
              </a:rPr>
              <a:t> et </a:t>
            </a:r>
            <a:r>
              <a:rPr lang="fr-CH" sz="2800" dirty="0" err="1">
                <a:highlight>
                  <a:srgbClr val="00FFFF"/>
                </a:highlight>
              </a:rPr>
              <a:t>geet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800" dirty="0" err="1">
                <a:highlight>
                  <a:srgbClr val="00FFFF"/>
                </a:highlight>
              </a:rPr>
              <a:t>E </a:t>
            </a:r>
            <a:r>
              <a:rPr lang="fr-CH" sz="2800" dirty="0" err="1">
                <a:solidFill>
                  <a:schemeClr val="accent6"/>
                </a:solidFill>
                <a:highlight>
                  <a:srgbClr val="00FFFF"/>
                </a:highlight>
              </a:rPr>
              <a:t>Wuert</a:t>
            </a:r>
            <a:r>
              <a:rPr lang="fr-CH" sz="2800" dirty="0" err="1">
                <a:highlight>
                  <a:srgbClr val="00FFFF"/>
                </a:highlight>
              </a:rPr>
              <a:t> buschtawéieren (d’</a:t>
            </a:r>
            <a:r>
              <a:rPr lang="fr-CH" sz="2800" dirty="0" err="1">
                <a:solidFill>
                  <a:schemeClr val="accent6"/>
                </a:solidFill>
                <a:highlight>
                  <a:srgbClr val="00FFFF"/>
                </a:highlight>
              </a:rPr>
              <a:t>Alphabet</a:t>
            </a:r>
            <a:r>
              <a:rPr lang="fr-CH" sz="2800" dirty="0" err="1">
                <a:highlight>
                  <a:srgbClr val="00FFFF"/>
                </a:highlight>
              </a:rPr>
              <a:t>)</a:t>
            </a:r>
            <a:endParaRPr lang="fr-CH" sz="2800" dirty="0">
              <a:highlight>
                <a:srgbClr val="00FFFF"/>
              </a:highlight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800" dirty="0" err="1">
                <a:highlight>
                  <a:srgbClr val="FFFF00"/>
                </a:highlight>
              </a:rPr>
              <a:t>Sech</a:t>
            </a:r>
            <a:r>
              <a:rPr lang="fr-CH" sz="2800" dirty="0">
                <a:highlight>
                  <a:srgbClr val="FFFF00"/>
                </a:highlight>
              </a:rPr>
              <a:t> </a:t>
            </a:r>
            <a:r>
              <a:rPr lang="fr-CH" sz="2800" dirty="0" err="1">
                <a:highlight>
                  <a:srgbClr val="FFFF00"/>
                </a:highlight>
              </a:rPr>
              <a:t>virstellen</a:t>
            </a:r>
            <a:r>
              <a:rPr lang="fr-CH" sz="2800" dirty="0">
                <a:highlight>
                  <a:srgbClr val="FFFF00"/>
                </a:highlight>
              </a:rPr>
              <a:t> an nom </a:t>
            </a:r>
            <a:r>
              <a:rPr lang="fr-CH" sz="2800" dirty="0" err="1">
                <a:solidFill>
                  <a:schemeClr val="accent1"/>
                </a:solidFill>
                <a:highlight>
                  <a:srgbClr val="FFFF00"/>
                </a:highlight>
              </a:rPr>
              <a:t>Numm</a:t>
            </a:r>
            <a:r>
              <a:rPr lang="fr-CH" sz="2800" dirty="0">
                <a:solidFill>
                  <a:schemeClr val="accent1"/>
                </a:solidFill>
                <a:highlight>
                  <a:srgbClr val="FFFF00"/>
                </a:highlight>
              </a:rPr>
              <a:t> </a:t>
            </a:r>
            <a:r>
              <a:rPr lang="fr-CH" sz="2800" dirty="0" err="1">
                <a:highlight>
                  <a:srgbClr val="FFFF00"/>
                </a:highlight>
              </a:rPr>
              <a:t>vun</a:t>
            </a:r>
            <a:r>
              <a:rPr lang="fr-CH" sz="2800" dirty="0">
                <a:highlight>
                  <a:srgbClr val="FFFF00"/>
                </a:highlight>
              </a:rPr>
              <a:t> enger </a:t>
            </a:r>
            <a:r>
              <a:rPr lang="fr-CH" sz="2800" dirty="0" err="1">
                <a:solidFill>
                  <a:srgbClr val="79265B"/>
                </a:solidFill>
                <a:highlight>
                  <a:srgbClr val="FFFF00"/>
                </a:highlight>
              </a:rPr>
              <a:t>Persoun</a:t>
            </a:r>
            <a:r>
              <a:rPr lang="fr-CH" sz="2800" dirty="0">
                <a:solidFill>
                  <a:srgbClr val="79265B"/>
                </a:solidFill>
                <a:highlight>
                  <a:srgbClr val="FFFF00"/>
                </a:highlight>
              </a:rPr>
              <a:t> </a:t>
            </a:r>
            <a:r>
              <a:rPr lang="fr-CH" sz="2800" dirty="0" err="1">
                <a:highlight>
                  <a:srgbClr val="FFFF00"/>
                </a:highlight>
              </a:rPr>
              <a:t>froen + N-</a:t>
            </a:r>
            <a:r>
              <a:rPr lang="fr-CH" sz="2800" dirty="0" err="1">
                <a:solidFill>
                  <a:srgbClr val="79265B"/>
                </a:solidFill>
                <a:highlight>
                  <a:srgbClr val="FFFF00"/>
                </a:highlight>
              </a:rPr>
              <a:t>Reegel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800" dirty="0" err="1"/>
              <a:t>Soen</a:t>
            </a:r>
            <a:r>
              <a:rPr lang="fr-CH" sz="2800" dirty="0"/>
              <a:t>, vu </a:t>
            </a:r>
            <a:r>
              <a:rPr lang="fr-CH" sz="2800" dirty="0" err="1"/>
              <a:t>wou</a:t>
            </a:r>
            <a:r>
              <a:rPr lang="fr-CH" sz="2800" dirty="0"/>
              <a:t> </a:t>
            </a:r>
            <a:r>
              <a:rPr lang="fr-CH" sz="2800" dirty="0" err="1"/>
              <a:t>ee</a:t>
            </a:r>
            <a:r>
              <a:rPr lang="fr-CH" sz="2800" dirty="0"/>
              <a:t> </a:t>
            </a:r>
            <a:r>
              <a:rPr lang="fr-CH" sz="2800" dirty="0" err="1"/>
              <a:t>kënnt</a:t>
            </a:r>
            <a:r>
              <a:rPr lang="fr-CH" sz="2800" dirty="0"/>
              <a:t>, an </a:t>
            </a:r>
            <a:r>
              <a:rPr lang="fr-CH" sz="2800" dirty="0" err="1"/>
              <a:t>eng</a:t>
            </a:r>
            <a:r>
              <a:rPr lang="fr-CH" sz="2800" dirty="0"/>
              <a:t> </a:t>
            </a:r>
            <a:r>
              <a:rPr lang="fr-CH" sz="2800" dirty="0" err="1">
                <a:solidFill>
                  <a:srgbClr val="79265B"/>
                </a:solidFill>
              </a:rPr>
              <a:t>Persoun</a:t>
            </a:r>
            <a:r>
              <a:rPr lang="fr-CH" sz="2800" dirty="0"/>
              <a:t> </a:t>
            </a:r>
            <a:r>
              <a:rPr lang="fr-CH" sz="2800" dirty="0" err="1"/>
              <a:t>duerno</a:t>
            </a:r>
            <a:r>
              <a:rPr lang="fr-CH" sz="2800" dirty="0"/>
              <a:t> </a:t>
            </a:r>
            <a:r>
              <a:rPr lang="fr-CH" sz="2800" dirty="0" err="1"/>
              <a:t>froen</a:t>
            </a:r>
            <a:endParaRPr lang="fr-CH" sz="28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800" dirty="0" err="1"/>
              <a:t>Seng</a:t>
            </a:r>
            <a:r>
              <a:rPr lang="fr-CH" sz="2800" dirty="0"/>
              <a:t> </a:t>
            </a:r>
            <a:r>
              <a:rPr lang="fr-CH" sz="2800" dirty="0" err="1">
                <a:solidFill>
                  <a:srgbClr val="79265B"/>
                </a:solidFill>
              </a:rPr>
              <a:t>Nationalitéit</a:t>
            </a:r>
            <a:r>
              <a:rPr lang="fr-CH" sz="2800" dirty="0">
                <a:solidFill>
                  <a:srgbClr val="79265B"/>
                </a:solidFill>
              </a:rPr>
              <a:t> </a:t>
            </a:r>
            <a:r>
              <a:rPr lang="fr-CH" sz="2800" dirty="0"/>
              <a:t>a </a:t>
            </a:r>
            <a:r>
              <a:rPr lang="fr-CH" sz="2800" dirty="0" err="1"/>
              <a:t>seng</a:t>
            </a:r>
            <a:r>
              <a:rPr lang="fr-CH" sz="2800" dirty="0"/>
              <a:t> </a:t>
            </a:r>
            <a:r>
              <a:rPr lang="fr-CH" sz="2800" dirty="0" err="1">
                <a:solidFill>
                  <a:srgbClr val="79265B"/>
                </a:solidFill>
              </a:rPr>
              <a:t>Sprooch</a:t>
            </a:r>
            <a:r>
              <a:rPr lang="fr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(en) </a:t>
            </a:r>
            <a:r>
              <a:rPr lang="fr-CH" sz="2800" dirty="0" err="1"/>
              <a:t>nennen</a:t>
            </a:r>
            <a:r>
              <a:rPr lang="fr-CH" sz="2800" dirty="0"/>
              <a:t> an </a:t>
            </a:r>
            <a:r>
              <a:rPr lang="fr-CH" sz="2800" dirty="0" err="1"/>
              <a:t>eng</a:t>
            </a:r>
            <a:r>
              <a:rPr lang="fr-CH" sz="2800" dirty="0">
                <a:solidFill>
                  <a:srgbClr val="79265B"/>
                </a:solidFill>
              </a:rPr>
              <a:t> </a:t>
            </a:r>
            <a:r>
              <a:rPr lang="fr-CH" sz="2800" dirty="0" err="1">
                <a:solidFill>
                  <a:srgbClr val="79265B"/>
                </a:solidFill>
              </a:rPr>
              <a:t>Persoun</a:t>
            </a:r>
            <a:r>
              <a:rPr lang="fr-CH" sz="2800" dirty="0">
                <a:solidFill>
                  <a:srgbClr val="79265B"/>
                </a:solidFill>
              </a:rPr>
              <a:t> </a:t>
            </a:r>
            <a:r>
              <a:rPr lang="fr-CH" sz="2800" dirty="0" err="1"/>
              <a:t>duerno</a:t>
            </a:r>
            <a:r>
              <a:rPr lang="fr-CH" sz="2800" dirty="0"/>
              <a:t> </a:t>
            </a:r>
          </a:p>
          <a:p>
            <a:pPr>
              <a:lnSpc>
                <a:spcPct val="150000"/>
              </a:lnSpc>
            </a:pPr>
            <a:r>
              <a:rPr lang="fr-CH" sz="2800" dirty="0" err="1"/>
              <a:t>froen</a:t>
            </a:r>
            <a:endParaRPr lang="fr-CH" sz="2800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5377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1064</Words>
  <Application>Microsoft Macintosh PowerPoint</Application>
  <PresentationFormat>Breitbild</PresentationFormat>
  <Paragraphs>314</Paragraphs>
  <Slides>33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40" baseType="lpstr">
      <vt:lpstr>-webkit-standard</vt:lpstr>
      <vt:lpstr>Arial</vt:lpstr>
      <vt:lpstr>Calibri</vt:lpstr>
      <vt:lpstr>Calibri Light</vt:lpstr>
      <vt:lpstr>Helvetica</vt:lpstr>
      <vt:lpstr>Wingdings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 Wéi heeschs du?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Wéi heescht Dir? / Wéi heeschs du?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A1 LB0006-1856  Méindeg, den 28. Februar 2022  </dc:title>
  <dc:creator>FEYDER Tessy</dc:creator>
  <cp:lastModifiedBy>FEYDER Tessy</cp:lastModifiedBy>
  <cp:revision>20</cp:revision>
  <dcterms:created xsi:type="dcterms:W3CDTF">2022-02-26T12:04:56Z</dcterms:created>
  <dcterms:modified xsi:type="dcterms:W3CDTF">2025-03-04T10:52:55Z</dcterms:modified>
</cp:coreProperties>
</file>

<file path=docProps/thumbnail.jpeg>
</file>